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7" r:id="rId4"/>
    <p:sldMasterId id="2147484196" r:id="rId5"/>
  </p:sldMasterIdLst>
  <p:notesMasterIdLst>
    <p:notesMasterId r:id="rId22"/>
  </p:notesMasterIdLst>
  <p:handoutMasterIdLst>
    <p:handoutMasterId r:id="rId23"/>
  </p:handoutMasterIdLst>
  <p:sldIdLst>
    <p:sldId id="2147376274" r:id="rId6"/>
    <p:sldId id="4798" r:id="rId7"/>
    <p:sldId id="2147376276" r:id="rId8"/>
    <p:sldId id="2147376275" r:id="rId9"/>
    <p:sldId id="2147376277" r:id="rId10"/>
    <p:sldId id="2147376278" r:id="rId11"/>
    <p:sldId id="2147376279" r:id="rId12"/>
    <p:sldId id="2147376280" r:id="rId13"/>
    <p:sldId id="2912" r:id="rId14"/>
    <p:sldId id="3202" r:id="rId15"/>
    <p:sldId id="2147376266" r:id="rId16"/>
    <p:sldId id="2147376267" r:id="rId17"/>
    <p:sldId id="2147375832" r:id="rId18"/>
    <p:sldId id="2147376268" r:id="rId19"/>
    <p:sldId id="2147048048" r:id="rId20"/>
    <p:sldId id="2147376281" r:id="rId2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vista Platform" id="{C2BBC58D-EAD5-E34B-A6F2-D8E0A4A59BB6}">
          <p14:sldIdLst>
            <p14:sldId id="2147376274"/>
            <p14:sldId id="4798"/>
            <p14:sldId id="2147376276"/>
            <p14:sldId id="2147376275"/>
            <p14:sldId id="2147376277"/>
            <p14:sldId id="2147376278"/>
            <p14:sldId id="2147376279"/>
            <p14:sldId id="2147376280"/>
            <p14:sldId id="2912"/>
            <p14:sldId id="3202"/>
            <p14:sldId id="2147376266"/>
            <p14:sldId id="2147376267"/>
            <p14:sldId id="2147375832"/>
            <p14:sldId id="2147376268"/>
            <p14:sldId id="2147048048"/>
            <p14:sldId id="214737628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150221-62C1-9F51-1189-5360C2BDDF4C}" name="Annie Jackson" initials="AJ" userId="S::annie@movista.com::7c669eae-b542-47b4-af50-6511c25a6aa5" providerId="AD"/>
  <p188:author id="{05F93F24-0ED2-CEE4-E97E-BEAD1FA2F5E6}" name="Bharat Vijayaraghavan" initials="BV" userId="S::bharat@movista.com::707b33b4-103d-4b07-9dc0-186b2780b171" providerId="AD"/>
  <p188:author id="{A4D9E5BC-ED9A-3478-988B-F9A5E499169B}" name="Paul Kennedy" initials="PK" userId="S::paul.kennedy@movista.com::1cc675af-e080-4ba5-b6cf-b53e07472234" providerId="AD"/>
  <p188:author id="{2CD4D2C4-6944-8352-96F4-DDC3720E6C91}" name="Bryce Ward" initials="BW" userId="S::bryce@movista.com::09f17b56-753e-4bec-8938-4ad6cef64ab7" providerId="AD"/>
  <p188:author id="{9AFDEFC7-D6A6-2546-158C-DF72B0105DC3}" name="Dillon Word" initials="DW" userId="S::dillon@movista.com::974986d7-535b-4253-8d11-92ccdac2f4c9" providerId="AD"/>
  <p188:author id="{BEB1F5E4-F627-15A9-BD95-C4ED33416F1E}" name="Haley Snowden" initials="HS" userId="S::haley@movista.com::e28e9d73-b00a-4cd1-bf8b-e8c536acb7aa" providerId="AD"/>
  <p188:author id="{D0CA0FF5-8CFD-01CE-E624-4217BDCA1967}" name="Frankie Bielewicz" initials="FB" userId="S::frankie.bielewicz@movista.com::4bd2bbc6-dc04-4d92-8ca7-85df828ad92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Paul Kennedy" initials="PK" lastIdx="1" clrIdx="6">
    <p:extLst>
      <p:ext uri="{19B8F6BF-5375-455C-9EA6-DF929625EA0E}">
        <p15:presenceInfo xmlns:p15="http://schemas.microsoft.com/office/powerpoint/2012/main" userId="S::paul.kennedy@movista.com::1cc675af-e080-4ba5-b6cf-b53e07472234" providerId="AD"/>
      </p:ext>
    </p:extLst>
  </p:cmAuthor>
  <p:cmAuthor id="1" name="April Seggebruch" initials="AS" lastIdx="4" clrIdx="0">
    <p:extLst>
      <p:ext uri="{19B8F6BF-5375-455C-9EA6-DF929625EA0E}">
        <p15:presenceInfo xmlns:p15="http://schemas.microsoft.com/office/powerpoint/2012/main" userId="S::april@movista.com::75df2f14-be56-4080-ba4f-2eb62e975285" providerId="AD"/>
      </p:ext>
    </p:extLst>
  </p:cmAuthor>
  <p:cmAuthor id="8" name="Liz Slape" initials="LS [2]" lastIdx="11" clrIdx="7">
    <p:extLst>
      <p:ext uri="{19B8F6BF-5375-455C-9EA6-DF929625EA0E}">
        <p15:presenceInfo xmlns:p15="http://schemas.microsoft.com/office/powerpoint/2012/main" userId="Liz Slape" providerId="None"/>
      </p:ext>
    </p:extLst>
  </p:cmAuthor>
  <p:cmAuthor id="2" name="Lauren Whitcher" initials="LW" lastIdx="23" clrIdx="1">
    <p:extLst>
      <p:ext uri="{19B8F6BF-5375-455C-9EA6-DF929625EA0E}">
        <p15:presenceInfo xmlns:p15="http://schemas.microsoft.com/office/powerpoint/2012/main" userId="S::lwhitcher@movista.com::ef5b693a-027e-4b79-afc8-0c88d2dfce23" providerId="AD"/>
      </p:ext>
    </p:extLst>
  </p:cmAuthor>
  <p:cmAuthor id="9" name="Matt Martin" initials="MM" lastIdx="1" clrIdx="8">
    <p:extLst>
      <p:ext uri="{19B8F6BF-5375-455C-9EA6-DF929625EA0E}">
        <p15:presenceInfo xmlns:p15="http://schemas.microsoft.com/office/powerpoint/2012/main" userId="S::matt.martin@movista.com::46ef625b-4ed1-4da6-97a5-38a68ebaf755" providerId="AD"/>
      </p:ext>
    </p:extLst>
  </p:cmAuthor>
  <p:cmAuthor id="3" name="Jennifer Mabie" initials="JM" lastIdx="8" clrIdx="2">
    <p:extLst>
      <p:ext uri="{19B8F6BF-5375-455C-9EA6-DF929625EA0E}">
        <p15:presenceInfo xmlns:p15="http://schemas.microsoft.com/office/powerpoint/2012/main" userId="S::jennifer@movista.com::53323630-8b33-4bd5-8f5a-261da2b66746" providerId="AD"/>
      </p:ext>
    </p:extLst>
  </p:cmAuthor>
  <p:cmAuthor id="10" name="Shelby Lawson" initials="SL" lastIdx="8" clrIdx="9">
    <p:extLst>
      <p:ext uri="{19B8F6BF-5375-455C-9EA6-DF929625EA0E}">
        <p15:presenceInfo xmlns:p15="http://schemas.microsoft.com/office/powerpoint/2012/main" userId="S::shelby@movista.com::711a3796-0685-49ad-b760-1501072c4615" providerId="AD"/>
      </p:ext>
    </p:extLst>
  </p:cmAuthor>
  <p:cmAuthor id="4" name="Colleen Johnson" initials="CJ" lastIdx="2" clrIdx="3">
    <p:extLst>
      <p:ext uri="{19B8F6BF-5375-455C-9EA6-DF929625EA0E}">
        <p15:presenceInfo xmlns:p15="http://schemas.microsoft.com/office/powerpoint/2012/main" userId="S::cjohnson@movista.com::7daa92cd-e16b-4e0b-954d-cdeb2d3c0256" providerId="AD"/>
      </p:ext>
    </p:extLst>
  </p:cmAuthor>
  <p:cmAuthor id="5" name="Haley Snowden" initials="HS" lastIdx="33" clrIdx="4">
    <p:extLst>
      <p:ext uri="{19B8F6BF-5375-455C-9EA6-DF929625EA0E}">
        <p15:presenceInfo xmlns:p15="http://schemas.microsoft.com/office/powerpoint/2012/main" userId="S::haley@movista.com::e28e9d73-b00a-4cd1-bf8b-e8c536acb7aa" providerId="AD"/>
      </p:ext>
    </p:extLst>
  </p:cmAuthor>
  <p:cmAuthor id="6" name="Liz Slape" initials="LS" lastIdx="7" clrIdx="5">
    <p:extLst>
      <p:ext uri="{19B8F6BF-5375-455C-9EA6-DF929625EA0E}">
        <p15:presenceInfo xmlns:p15="http://schemas.microsoft.com/office/powerpoint/2012/main" userId="S::liz@movista.com::a8c0876b-5519-4252-9509-a56b0327de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2E7"/>
    <a:srgbClr val="115BAA"/>
    <a:srgbClr val="F6AE17"/>
    <a:srgbClr val="315D97"/>
    <a:srgbClr val="E71164"/>
    <a:srgbClr val="6DBE44"/>
    <a:srgbClr val="F16025"/>
    <a:srgbClr val="252726"/>
    <a:srgbClr val="262626"/>
    <a:srgbClr val="EE0F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5B4A42-6C0C-45E1-BB4A-7E9870F43CB6}" v="45" dt="2024-03-25T15:13:58.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5923" autoAdjust="0"/>
  </p:normalViewPr>
  <p:slideViewPr>
    <p:cSldViewPr snapToGrid="0">
      <p:cViewPr>
        <p:scale>
          <a:sx n="100" d="100"/>
          <a:sy n="100" d="100"/>
        </p:scale>
        <p:origin x="690" y="234"/>
      </p:cViewPr>
      <p:guideLst/>
    </p:cSldViewPr>
  </p:slideViewPr>
  <p:notesTextViewPr>
    <p:cViewPr>
      <p:scale>
        <a:sx n="3" d="2"/>
        <a:sy n="3" d="2"/>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wis Barbari" userId="6256eb3d-b09e-4c67-9701-c8710d13fcf0" providerId="ADAL" clId="{F892FF13-E84B-4C43-8369-E8B1EE4E11E3}"/>
    <pc:docChg chg="undo custSel addSld delSld modSld sldOrd modSection">
      <pc:chgData name="Lewis Barbari" userId="6256eb3d-b09e-4c67-9701-c8710d13fcf0" providerId="ADAL" clId="{F892FF13-E84B-4C43-8369-E8B1EE4E11E3}" dt="2024-03-06T15:56:30.054" v="158"/>
      <pc:docMkLst>
        <pc:docMk/>
      </pc:docMkLst>
      <pc:sldChg chg="add del">
        <pc:chgData name="Lewis Barbari" userId="6256eb3d-b09e-4c67-9701-c8710d13fcf0" providerId="ADAL" clId="{F892FF13-E84B-4C43-8369-E8B1EE4E11E3}" dt="2024-03-06T15:46:32.620" v="14" actId="47"/>
        <pc:sldMkLst>
          <pc:docMk/>
          <pc:sldMk cId="851899137" sldId="373"/>
        </pc:sldMkLst>
      </pc:sldChg>
      <pc:sldChg chg="ord">
        <pc:chgData name="Lewis Barbari" userId="6256eb3d-b09e-4c67-9701-c8710d13fcf0" providerId="ADAL" clId="{F892FF13-E84B-4C43-8369-E8B1EE4E11E3}" dt="2024-03-06T15:49:26.568" v="17"/>
        <pc:sldMkLst>
          <pc:docMk/>
          <pc:sldMk cId="1932704841" sldId="2912"/>
        </pc:sldMkLst>
      </pc:sldChg>
      <pc:sldChg chg="del">
        <pc:chgData name="Lewis Barbari" userId="6256eb3d-b09e-4c67-9701-c8710d13fcf0" providerId="ADAL" clId="{F892FF13-E84B-4C43-8369-E8B1EE4E11E3}" dt="2024-03-06T15:45:35.379" v="0" actId="47"/>
        <pc:sldMkLst>
          <pc:docMk/>
          <pc:sldMk cId="226617337" sldId="4791"/>
        </pc:sldMkLst>
      </pc:sldChg>
      <pc:sldChg chg="addSp delSp modSp add mod">
        <pc:chgData name="Lewis Barbari" userId="6256eb3d-b09e-4c67-9701-c8710d13fcf0" providerId="ADAL" clId="{F892FF13-E84B-4C43-8369-E8B1EE4E11E3}" dt="2024-03-06T15:56:21.974" v="156" actId="478"/>
        <pc:sldMkLst>
          <pc:docMk/>
          <pc:sldMk cId="1342638406" sldId="4798"/>
        </pc:sldMkLst>
        <pc:spChg chg="mod">
          <ac:chgData name="Lewis Barbari" userId="6256eb3d-b09e-4c67-9701-c8710d13fcf0" providerId="ADAL" clId="{F892FF13-E84B-4C43-8369-E8B1EE4E11E3}" dt="2024-03-06T15:55:59.700" v="152" actId="20577"/>
          <ac:spMkLst>
            <pc:docMk/>
            <pc:sldMk cId="1342638406" sldId="4798"/>
            <ac:spMk id="5" creationId="{E15B0DFA-603D-CAE0-B37C-B28031D4855D}"/>
          </ac:spMkLst>
        </pc:spChg>
        <pc:spChg chg="mod">
          <ac:chgData name="Lewis Barbari" userId="6256eb3d-b09e-4c67-9701-c8710d13fcf0" providerId="ADAL" clId="{F892FF13-E84B-4C43-8369-E8B1EE4E11E3}" dt="2024-03-06T15:55:52.525" v="136" actId="20577"/>
          <ac:spMkLst>
            <pc:docMk/>
            <pc:sldMk cId="1342638406" sldId="4798"/>
            <ac:spMk id="6" creationId="{A7591D18-83C5-9A64-0FE7-30206505E45C}"/>
          </ac:spMkLst>
        </pc:spChg>
        <pc:picChg chg="add del mod ord">
          <ac:chgData name="Lewis Barbari" userId="6256eb3d-b09e-4c67-9701-c8710d13fcf0" providerId="ADAL" clId="{F892FF13-E84B-4C43-8369-E8B1EE4E11E3}" dt="2024-03-06T15:56:21.974" v="156" actId="478"/>
          <ac:picMkLst>
            <pc:docMk/>
            <pc:sldMk cId="1342638406" sldId="4798"/>
            <ac:picMk id="4" creationId="{C1B75C50-6B6D-F113-C77C-7B7A28D9FA4A}"/>
          </ac:picMkLst>
        </pc:picChg>
      </pc:sldChg>
      <pc:sldChg chg="del">
        <pc:chgData name="Lewis Barbari" userId="6256eb3d-b09e-4c67-9701-c8710d13fcf0" providerId="ADAL" clId="{F892FF13-E84B-4C43-8369-E8B1EE4E11E3}" dt="2024-03-06T15:46:04.676" v="4" actId="47"/>
        <pc:sldMkLst>
          <pc:docMk/>
          <pc:sldMk cId="2318807946" sldId="2147376265"/>
        </pc:sldMkLst>
      </pc:sldChg>
      <pc:sldChg chg="delSp mod">
        <pc:chgData name="Lewis Barbari" userId="6256eb3d-b09e-4c67-9701-c8710d13fcf0" providerId="ADAL" clId="{F892FF13-E84B-4C43-8369-E8B1EE4E11E3}" dt="2024-03-06T15:45:54.089" v="1" actId="478"/>
        <pc:sldMkLst>
          <pc:docMk/>
          <pc:sldMk cId="1965145846" sldId="2147376269"/>
        </pc:sldMkLst>
        <pc:spChg chg="del">
          <ac:chgData name="Lewis Barbari" userId="6256eb3d-b09e-4c67-9701-c8710d13fcf0" providerId="ADAL" clId="{F892FF13-E84B-4C43-8369-E8B1EE4E11E3}" dt="2024-03-06T15:45:54.089" v="1" actId="478"/>
          <ac:spMkLst>
            <pc:docMk/>
            <pc:sldMk cId="1965145846" sldId="2147376269"/>
            <ac:spMk id="12" creationId="{48C46CA0-9634-C6C5-2D7B-131C4FB6673B}"/>
          </ac:spMkLst>
        </pc:spChg>
        <pc:picChg chg="del">
          <ac:chgData name="Lewis Barbari" userId="6256eb3d-b09e-4c67-9701-c8710d13fcf0" providerId="ADAL" clId="{F892FF13-E84B-4C43-8369-E8B1EE4E11E3}" dt="2024-03-06T15:45:54.089" v="1" actId="478"/>
          <ac:picMkLst>
            <pc:docMk/>
            <pc:sldMk cId="1965145846" sldId="2147376269"/>
            <ac:picMk id="6" creationId="{4812544F-CE0B-61C1-3248-FA2878001F33}"/>
          </ac:picMkLst>
        </pc:picChg>
        <pc:picChg chg="del">
          <ac:chgData name="Lewis Barbari" userId="6256eb3d-b09e-4c67-9701-c8710d13fcf0" providerId="ADAL" clId="{F892FF13-E84B-4C43-8369-E8B1EE4E11E3}" dt="2024-03-06T15:45:54.089" v="1" actId="478"/>
          <ac:picMkLst>
            <pc:docMk/>
            <pc:sldMk cId="1965145846" sldId="2147376269"/>
            <ac:picMk id="8" creationId="{D8EAD84D-B2BB-653F-EE17-8099C9C1D538}"/>
          </ac:picMkLst>
        </pc:picChg>
        <pc:picChg chg="del">
          <ac:chgData name="Lewis Barbari" userId="6256eb3d-b09e-4c67-9701-c8710d13fcf0" providerId="ADAL" clId="{F892FF13-E84B-4C43-8369-E8B1EE4E11E3}" dt="2024-03-06T15:45:54.089" v="1" actId="478"/>
          <ac:picMkLst>
            <pc:docMk/>
            <pc:sldMk cId="1965145846" sldId="2147376269"/>
            <ac:picMk id="11" creationId="{100BB925-8A96-CA30-6A09-8A32D4EF2D48}"/>
          </ac:picMkLst>
        </pc:picChg>
      </pc:sldChg>
      <pc:sldChg chg="del">
        <pc:chgData name="Lewis Barbari" userId="6256eb3d-b09e-4c67-9701-c8710d13fcf0" providerId="ADAL" clId="{F892FF13-E84B-4C43-8369-E8B1EE4E11E3}" dt="2024-03-06T15:45:58.378" v="2" actId="47"/>
        <pc:sldMkLst>
          <pc:docMk/>
          <pc:sldMk cId="1742923629" sldId="2147376270"/>
        </pc:sldMkLst>
      </pc:sldChg>
      <pc:sldChg chg="del">
        <pc:chgData name="Lewis Barbari" userId="6256eb3d-b09e-4c67-9701-c8710d13fcf0" providerId="ADAL" clId="{F892FF13-E84B-4C43-8369-E8B1EE4E11E3}" dt="2024-03-06T15:45:58.378" v="2" actId="47"/>
        <pc:sldMkLst>
          <pc:docMk/>
          <pc:sldMk cId="473002606" sldId="2147376271"/>
        </pc:sldMkLst>
      </pc:sldChg>
      <pc:sldChg chg="del">
        <pc:chgData name="Lewis Barbari" userId="6256eb3d-b09e-4c67-9701-c8710d13fcf0" providerId="ADAL" clId="{F892FF13-E84B-4C43-8369-E8B1EE4E11E3}" dt="2024-03-06T15:46:06.283" v="5" actId="47"/>
        <pc:sldMkLst>
          <pc:docMk/>
          <pc:sldMk cId="473607888" sldId="2147376272"/>
        </pc:sldMkLst>
      </pc:sldChg>
      <pc:sldChg chg="del">
        <pc:chgData name="Lewis Barbari" userId="6256eb3d-b09e-4c67-9701-c8710d13fcf0" providerId="ADAL" clId="{F892FF13-E84B-4C43-8369-E8B1EE4E11E3}" dt="2024-03-06T15:46:03.906" v="3" actId="47"/>
        <pc:sldMkLst>
          <pc:docMk/>
          <pc:sldMk cId="4245830466" sldId="2147376273"/>
        </pc:sldMkLst>
      </pc:sldChg>
      <pc:sldChg chg="delSp modSp mod">
        <pc:chgData name="Lewis Barbari" userId="6256eb3d-b09e-4c67-9701-c8710d13fcf0" providerId="ADAL" clId="{F892FF13-E84B-4C43-8369-E8B1EE4E11E3}" dt="2024-03-06T15:50:19.443" v="70" actId="1076"/>
        <pc:sldMkLst>
          <pc:docMk/>
          <pc:sldMk cId="1886897768" sldId="2147376274"/>
        </pc:sldMkLst>
        <pc:spChg chg="mod">
          <ac:chgData name="Lewis Barbari" userId="6256eb3d-b09e-4c67-9701-c8710d13fcf0" providerId="ADAL" clId="{F892FF13-E84B-4C43-8369-E8B1EE4E11E3}" dt="2024-03-06T15:50:19.443" v="70" actId="1076"/>
          <ac:spMkLst>
            <pc:docMk/>
            <pc:sldMk cId="1886897768" sldId="2147376274"/>
            <ac:spMk id="5" creationId="{20C83F66-D645-584F-FB6D-CA32CA9F4FDF}"/>
          </ac:spMkLst>
        </pc:spChg>
        <pc:spChg chg="del">
          <ac:chgData name="Lewis Barbari" userId="6256eb3d-b09e-4c67-9701-c8710d13fcf0" providerId="ADAL" clId="{F892FF13-E84B-4C43-8369-E8B1EE4E11E3}" dt="2024-03-06T15:50:13.265" v="69" actId="478"/>
          <ac:spMkLst>
            <pc:docMk/>
            <pc:sldMk cId="1886897768" sldId="2147376274"/>
            <ac:spMk id="35" creationId="{F8FCEBD6-E76F-705D-EB3B-F748FB8A661B}"/>
          </ac:spMkLst>
        </pc:spChg>
      </pc:sldChg>
      <pc:sldChg chg="add del">
        <pc:chgData name="Lewis Barbari" userId="6256eb3d-b09e-4c67-9701-c8710d13fcf0" providerId="ADAL" clId="{F892FF13-E84B-4C43-8369-E8B1EE4E11E3}" dt="2024-03-06T15:46:29.811" v="12" actId="47"/>
        <pc:sldMkLst>
          <pc:docMk/>
          <pc:sldMk cId="744780112" sldId="2147376275"/>
        </pc:sldMkLst>
      </pc:sldChg>
      <pc:sldChg chg="modSp add mod">
        <pc:chgData name="Lewis Barbari" userId="6256eb3d-b09e-4c67-9701-c8710d13fcf0" providerId="ADAL" clId="{F892FF13-E84B-4C43-8369-E8B1EE4E11E3}" dt="2024-03-06T15:56:08.498" v="153" actId="1076"/>
        <pc:sldMkLst>
          <pc:docMk/>
          <pc:sldMk cId="1972562116" sldId="2147376275"/>
        </pc:sldMkLst>
        <pc:spChg chg="mod">
          <ac:chgData name="Lewis Barbari" userId="6256eb3d-b09e-4c67-9701-c8710d13fcf0" providerId="ADAL" clId="{F892FF13-E84B-4C43-8369-E8B1EE4E11E3}" dt="2024-03-06T15:52:32.856" v="96" actId="20577"/>
          <ac:spMkLst>
            <pc:docMk/>
            <pc:sldMk cId="1972562116" sldId="2147376275"/>
            <ac:spMk id="9" creationId="{2A2CDBD7-7F42-1B35-0D79-3CDE407FFAC6}"/>
          </ac:spMkLst>
        </pc:spChg>
        <pc:spChg chg="mod">
          <ac:chgData name="Lewis Barbari" userId="6256eb3d-b09e-4c67-9701-c8710d13fcf0" providerId="ADAL" clId="{F892FF13-E84B-4C43-8369-E8B1EE4E11E3}" dt="2024-03-06T15:52:47.532" v="124" actId="20577"/>
          <ac:spMkLst>
            <pc:docMk/>
            <pc:sldMk cId="1972562116" sldId="2147376275"/>
            <ac:spMk id="10" creationId="{11A8653B-EDB5-9547-2207-7CD6DA41482C}"/>
          </ac:spMkLst>
        </pc:spChg>
        <pc:spChg chg="mod">
          <ac:chgData name="Lewis Barbari" userId="6256eb3d-b09e-4c67-9701-c8710d13fcf0" providerId="ADAL" clId="{F892FF13-E84B-4C43-8369-E8B1EE4E11E3}" dt="2024-03-06T15:52:59.030" v="125" actId="14100"/>
          <ac:spMkLst>
            <pc:docMk/>
            <pc:sldMk cId="1972562116" sldId="2147376275"/>
            <ac:spMk id="13" creationId="{5141ED27-626F-2F02-46E6-F16F2F81493A}"/>
          </ac:spMkLst>
        </pc:spChg>
        <pc:picChg chg="mod">
          <ac:chgData name="Lewis Barbari" userId="6256eb3d-b09e-4c67-9701-c8710d13fcf0" providerId="ADAL" clId="{F892FF13-E84B-4C43-8369-E8B1EE4E11E3}" dt="2024-03-06T15:56:08.498" v="153" actId="1076"/>
          <ac:picMkLst>
            <pc:docMk/>
            <pc:sldMk cId="1972562116" sldId="2147376275"/>
            <ac:picMk id="3" creationId="{78ACDD81-EB46-D10B-3AD4-A36E929F60F5}"/>
          </ac:picMkLst>
        </pc:picChg>
      </pc:sldChg>
      <pc:sldChg chg="addSp modSp add mod ord">
        <pc:chgData name="Lewis Barbari" userId="6256eb3d-b09e-4c67-9701-c8710d13fcf0" providerId="ADAL" clId="{F892FF13-E84B-4C43-8369-E8B1EE4E11E3}" dt="2024-03-06T15:56:30.054" v="158"/>
        <pc:sldMkLst>
          <pc:docMk/>
          <pc:sldMk cId="1144292898" sldId="2147376276"/>
        </pc:sldMkLst>
        <pc:picChg chg="add mod modCrop">
          <ac:chgData name="Lewis Barbari" userId="6256eb3d-b09e-4c67-9701-c8710d13fcf0" providerId="ADAL" clId="{F892FF13-E84B-4C43-8369-E8B1EE4E11E3}" dt="2024-03-06T15:55:15.725" v="135" actId="14861"/>
          <ac:picMkLst>
            <pc:docMk/>
            <pc:sldMk cId="1144292898" sldId="2147376276"/>
            <ac:picMk id="2" creationId="{30127322-FD6C-4E82-D723-0842D117C8D7}"/>
          </ac:picMkLst>
        </pc:picChg>
      </pc:sldChg>
      <pc:sldChg chg="add del">
        <pc:chgData name="Lewis Barbari" userId="6256eb3d-b09e-4c67-9701-c8710d13fcf0" providerId="ADAL" clId="{F892FF13-E84B-4C43-8369-E8B1EE4E11E3}" dt="2024-03-06T15:46:31.419" v="13" actId="47"/>
        <pc:sldMkLst>
          <pc:docMk/>
          <pc:sldMk cId="2412179465" sldId="2147376276"/>
        </pc:sldMkLst>
      </pc:sldChg>
      <pc:sldChg chg="del">
        <pc:chgData name="Lewis Barbari" userId="6256eb3d-b09e-4c67-9701-c8710d13fcf0" providerId="ADAL" clId="{F892FF13-E84B-4C43-8369-E8B1EE4E11E3}" dt="2024-03-06T15:45:35.379" v="0" actId="47"/>
        <pc:sldMkLst>
          <pc:docMk/>
          <pc:sldMk cId="4163854414" sldId="2147376277"/>
        </pc:sldMkLst>
      </pc:sldChg>
      <pc:sldChg chg="del">
        <pc:chgData name="Lewis Barbari" userId="6256eb3d-b09e-4c67-9701-c8710d13fcf0" providerId="ADAL" clId="{F892FF13-E84B-4C43-8369-E8B1EE4E11E3}" dt="2024-03-06T15:45:35.379" v="0" actId="47"/>
        <pc:sldMkLst>
          <pc:docMk/>
          <pc:sldMk cId="1039257454" sldId="2147376278"/>
        </pc:sldMkLst>
      </pc:sldChg>
      <pc:sldChg chg="del">
        <pc:chgData name="Lewis Barbari" userId="6256eb3d-b09e-4c67-9701-c8710d13fcf0" providerId="ADAL" clId="{F892FF13-E84B-4C43-8369-E8B1EE4E11E3}" dt="2024-03-06T15:45:35.379" v="0" actId="47"/>
        <pc:sldMkLst>
          <pc:docMk/>
          <pc:sldMk cId="2783568436" sldId="2147376279"/>
        </pc:sldMkLst>
      </pc:sldChg>
      <pc:sldChg chg="del">
        <pc:chgData name="Lewis Barbari" userId="6256eb3d-b09e-4c67-9701-c8710d13fcf0" providerId="ADAL" clId="{F892FF13-E84B-4C43-8369-E8B1EE4E11E3}" dt="2024-03-06T15:45:35.379" v="0" actId="47"/>
        <pc:sldMkLst>
          <pc:docMk/>
          <pc:sldMk cId="828448954" sldId="2147376280"/>
        </pc:sldMkLst>
      </pc:sldChg>
      <pc:sldChg chg="del">
        <pc:chgData name="Lewis Barbari" userId="6256eb3d-b09e-4c67-9701-c8710d13fcf0" providerId="ADAL" clId="{F892FF13-E84B-4C43-8369-E8B1EE4E11E3}" dt="2024-03-06T15:45:35.379" v="0" actId="47"/>
        <pc:sldMkLst>
          <pc:docMk/>
          <pc:sldMk cId="708044746" sldId="2147376281"/>
        </pc:sldMkLst>
      </pc:sldChg>
      <pc:sldMasterChg chg="addSldLayout delSldLayout">
        <pc:chgData name="Lewis Barbari" userId="6256eb3d-b09e-4c67-9701-c8710d13fcf0" providerId="ADAL" clId="{F892FF13-E84B-4C43-8369-E8B1EE4E11E3}" dt="2024-03-06T15:46:31.419" v="13" actId="47"/>
        <pc:sldMasterMkLst>
          <pc:docMk/>
          <pc:sldMasterMk cId="2272920852" sldId="2147484196"/>
        </pc:sldMasterMkLst>
        <pc:sldLayoutChg chg="add del">
          <pc:chgData name="Lewis Barbari" userId="6256eb3d-b09e-4c67-9701-c8710d13fcf0" providerId="ADAL" clId="{F892FF13-E84B-4C43-8369-E8B1EE4E11E3}" dt="2024-03-06T15:46:31.419" v="13" actId="47"/>
          <pc:sldLayoutMkLst>
            <pc:docMk/>
            <pc:sldMasterMk cId="2272920852" sldId="2147484196"/>
            <pc:sldLayoutMk cId="101032779" sldId="2147484294"/>
          </pc:sldLayoutMkLst>
        </pc:sldLayoutChg>
      </pc:sldMasterChg>
    </pc:docChg>
  </pc:docChgLst>
  <pc:docChgLst>
    <pc:chgData name="Lewis Barbari" userId="6256eb3d-b09e-4c67-9701-c8710d13fcf0" providerId="ADAL" clId="{215B4A42-6C0C-45E1-BB4A-7E9870F43CB6}"/>
    <pc:docChg chg="undo redo custSel addSld delSld modSld sldOrd modSection">
      <pc:chgData name="Lewis Barbari" userId="6256eb3d-b09e-4c67-9701-c8710d13fcf0" providerId="ADAL" clId="{215B4A42-6C0C-45E1-BB4A-7E9870F43CB6}" dt="2024-03-25T15:16:17.949" v="472" actId="20577"/>
      <pc:docMkLst>
        <pc:docMk/>
      </pc:docMkLst>
      <pc:sldChg chg="ord">
        <pc:chgData name="Lewis Barbari" userId="6256eb3d-b09e-4c67-9701-c8710d13fcf0" providerId="ADAL" clId="{215B4A42-6C0C-45E1-BB4A-7E9870F43CB6}" dt="2024-03-25T14:43:51.107" v="32"/>
        <pc:sldMkLst>
          <pc:docMk/>
          <pc:sldMk cId="3634180596" sldId="3202"/>
        </pc:sldMkLst>
      </pc:sldChg>
      <pc:sldChg chg="addSp modSp">
        <pc:chgData name="Lewis Barbari" userId="6256eb3d-b09e-4c67-9701-c8710d13fcf0" providerId="ADAL" clId="{215B4A42-6C0C-45E1-BB4A-7E9870F43CB6}" dt="2024-03-25T15:13:18.017" v="418"/>
        <pc:sldMkLst>
          <pc:docMk/>
          <pc:sldMk cId="1490399734" sldId="2147048048"/>
        </pc:sldMkLst>
        <pc:picChg chg="add mod">
          <ac:chgData name="Lewis Barbari" userId="6256eb3d-b09e-4c67-9701-c8710d13fcf0" providerId="ADAL" clId="{215B4A42-6C0C-45E1-BB4A-7E9870F43CB6}" dt="2024-03-25T15:13:18.017" v="418"/>
          <ac:picMkLst>
            <pc:docMk/>
            <pc:sldMk cId="1490399734" sldId="2147048048"/>
            <ac:picMk id="5" creationId="{66CAC377-7B81-7C74-B53F-D5DC1555E8BF}"/>
          </ac:picMkLst>
        </pc:picChg>
      </pc:sldChg>
      <pc:sldChg chg="del">
        <pc:chgData name="Lewis Barbari" userId="6256eb3d-b09e-4c67-9701-c8710d13fcf0" providerId="ADAL" clId="{215B4A42-6C0C-45E1-BB4A-7E9870F43CB6}" dt="2024-03-25T15:04:41.961" v="307" actId="47"/>
        <pc:sldMkLst>
          <pc:docMk/>
          <pc:sldMk cId="1965145846" sldId="2147376269"/>
        </pc:sldMkLst>
      </pc:sldChg>
      <pc:sldChg chg="modSp mod">
        <pc:chgData name="Lewis Barbari" userId="6256eb3d-b09e-4c67-9701-c8710d13fcf0" providerId="ADAL" clId="{215B4A42-6C0C-45E1-BB4A-7E9870F43CB6}" dt="2024-03-25T14:44:02.529" v="36" actId="20577"/>
        <pc:sldMkLst>
          <pc:docMk/>
          <pc:sldMk cId="1886897768" sldId="2147376274"/>
        </pc:sldMkLst>
        <pc:spChg chg="mod">
          <ac:chgData name="Lewis Barbari" userId="6256eb3d-b09e-4c67-9701-c8710d13fcf0" providerId="ADAL" clId="{215B4A42-6C0C-45E1-BB4A-7E9870F43CB6}" dt="2024-03-25T14:44:02.529" v="36" actId="20577"/>
          <ac:spMkLst>
            <pc:docMk/>
            <pc:sldMk cId="1886897768" sldId="2147376274"/>
            <ac:spMk id="5" creationId="{20C83F66-D645-584F-FB6D-CA32CA9F4FDF}"/>
          </ac:spMkLst>
        </pc:spChg>
      </pc:sldChg>
      <pc:sldChg chg="addSp delSp modSp mod">
        <pc:chgData name="Lewis Barbari" userId="6256eb3d-b09e-4c67-9701-c8710d13fcf0" providerId="ADAL" clId="{215B4A42-6C0C-45E1-BB4A-7E9870F43CB6}" dt="2024-03-25T15:09:15.210" v="370" actId="113"/>
        <pc:sldMkLst>
          <pc:docMk/>
          <pc:sldMk cId="1972562116" sldId="2147376275"/>
        </pc:sldMkLst>
        <pc:spChg chg="mod">
          <ac:chgData name="Lewis Barbari" userId="6256eb3d-b09e-4c67-9701-c8710d13fcf0" providerId="ADAL" clId="{215B4A42-6C0C-45E1-BB4A-7E9870F43CB6}" dt="2024-03-25T15:02:44.121" v="288" actId="20577"/>
          <ac:spMkLst>
            <pc:docMk/>
            <pc:sldMk cId="1972562116" sldId="2147376275"/>
            <ac:spMk id="10" creationId="{11A8653B-EDB5-9547-2207-7CD6DA41482C}"/>
          </ac:spMkLst>
        </pc:spChg>
        <pc:spChg chg="mod">
          <ac:chgData name="Lewis Barbari" userId="6256eb3d-b09e-4c67-9701-c8710d13fcf0" providerId="ADAL" clId="{215B4A42-6C0C-45E1-BB4A-7E9870F43CB6}" dt="2024-03-25T15:02:52.098" v="289" actId="14100"/>
          <ac:spMkLst>
            <pc:docMk/>
            <pc:sldMk cId="1972562116" sldId="2147376275"/>
            <ac:spMk id="13" creationId="{5141ED27-626F-2F02-46E6-F16F2F81493A}"/>
          </ac:spMkLst>
        </pc:spChg>
        <pc:spChg chg="add mod">
          <ac:chgData name="Lewis Barbari" userId="6256eb3d-b09e-4c67-9701-c8710d13fcf0" providerId="ADAL" clId="{215B4A42-6C0C-45E1-BB4A-7E9870F43CB6}" dt="2024-03-25T14:53:47.213" v="141" actId="554"/>
          <ac:spMkLst>
            <pc:docMk/>
            <pc:sldMk cId="1972562116" sldId="2147376275"/>
            <ac:spMk id="15" creationId="{B831467D-124A-7E81-3B48-41119FB79FD1}"/>
          </ac:spMkLst>
        </pc:spChg>
        <pc:spChg chg="add mod">
          <ac:chgData name="Lewis Barbari" userId="6256eb3d-b09e-4c67-9701-c8710d13fcf0" providerId="ADAL" clId="{215B4A42-6C0C-45E1-BB4A-7E9870F43CB6}" dt="2024-03-25T15:09:15.210" v="370" actId="113"/>
          <ac:spMkLst>
            <pc:docMk/>
            <pc:sldMk cId="1972562116" sldId="2147376275"/>
            <ac:spMk id="17" creationId="{4FE2950A-8EE5-1773-A2FA-611183175F23}"/>
          </ac:spMkLst>
        </pc:spChg>
        <pc:picChg chg="add del mod">
          <ac:chgData name="Lewis Barbari" userId="6256eb3d-b09e-4c67-9701-c8710d13fcf0" providerId="ADAL" clId="{215B4A42-6C0C-45E1-BB4A-7E9870F43CB6}" dt="2024-03-25T14:48:18.173" v="56" actId="478"/>
          <ac:picMkLst>
            <pc:docMk/>
            <pc:sldMk cId="1972562116" sldId="2147376275"/>
            <ac:picMk id="2" creationId="{3399FBB8-0D57-9B87-7A25-702E1E49F625}"/>
          </ac:picMkLst>
        </pc:picChg>
        <pc:picChg chg="add mod">
          <ac:chgData name="Lewis Barbari" userId="6256eb3d-b09e-4c67-9701-c8710d13fcf0" providerId="ADAL" clId="{215B4A42-6C0C-45E1-BB4A-7E9870F43CB6}" dt="2024-03-25T14:49:24.497" v="73" actId="1076"/>
          <ac:picMkLst>
            <pc:docMk/>
            <pc:sldMk cId="1972562116" sldId="2147376275"/>
            <ac:picMk id="5" creationId="{97D657D3-C202-7921-26D5-43493230CC28}"/>
          </ac:picMkLst>
        </pc:picChg>
        <pc:picChg chg="add mod">
          <ac:chgData name="Lewis Barbari" userId="6256eb3d-b09e-4c67-9701-c8710d13fcf0" providerId="ADAL" clId="{215B4A42-6C0C-45E1-BB4A-7E9870F43CB6}" dt="2024-03-25T14:49:20.640" v="72" actId="1076"/>
          <ac:picMkLst>
            <pc:docMk/>
            <pc:sldMk cId="1972562116" sldId="2147376275"/>
            <ac:picMk id="6" creationId="{39E4ABDC-A642-E539-7CEE-75292892EC6E}"/>
          </ac:picMkLst>
        </pc:picChg>
        <pc:picChg chg="add del mod">
          <ac:chgData name="Lewis Barbari" userId="6256eb3d-b09e-4c67-9701-c8710d13fcf0" providerId="ADAL" clId="{215B4A42-6C0C-45E1-BB4A-7E9870F43CB6}" dt="2024-03-25T14:49:09.674" v="70" actId="21"/>
          <ac:picMkLst>
            <pc:docMk/>
            <pc:sldMk cId="1972562116" sldId="2147376275"/>
            <ac:picMk id="7" creationId="{5885C4E6-335A-78A4-BE23-C1D5887390E2}"/>
          </ac:picMkLst>
        </pc:picChg>
        <pc:picChg chg="add del mod">
          <ac:chgData name="Lewis Barbari" userId="6256eb3d-b09e-4c67-9701-c8710d13fcf0" providerId="ADAL" clId="{215B4A42-6C0C-45E1-BB4A-7E9870F43CB6}" dt="2024-03-25T14:49:09.674" v="70" actId="21"/>
          <ac:picMkLst>
            <pc:docMk/>
            <pc:sldMk cId="1972562116" sldId="2147376275"/>
            <ac:picMk id="8" creationId="{F82725B4-4963-9FB8-4BDE-D2AC8E974B96}"/>
          </ac:picMkLst>
        </pc:picChg>
        <pc:picChg chg="add del mod">
          <ac:chgData name="Lewis Barbari" userId="6256eb3d-b09e-4c67-9701-c8710d13fcf0" providerId="ADAL" clId="{215B4A42-6C0C-45E1-BB4A-7E9870F43CB6}" dt="2024-03-25T14:49:02.073" v="68" actId="21"/>
          <ac:picMkLst>
            <pc:docMk/>
            <pc:sldMk cId="1972562116" sldId="2147376275"/>
            <ac:picMk id="11" creationId="{3D274A79-68DF-A0C8-6AC5-7A73E4EE0DA1}"/>
          </ac:picMkLst>
        </pc:picChg>
        <pc:picChg chg="add del mod">
          <ac:chgData name="Lewis Barbari" userId="6256eb3d-b09e-4c67-9701-c8710d13fcf0" providerId="ADAL" clId="{215B4A42-6C0C-45E1-BB4A-7E9870F43CB6}" dt="2024-03-25T14:49:02.073" v="68" actId="21"/>
          <ac:picMkLst>
            <pc:docMk/>
            <pc:sldMk cId="1972562116" sldId="2147376275"/>
            <ac:picMk id="12" creationId="{D7F34DEC-29BD-09DA-A0F7-590B4CF8CF5C}"/>
          </ac:picMkLst>
        </pc:picChg>
      </pc:sldChg>
      <pc:sldChg chg="addSp modSp mod">
        <pc:chgData name="Lewis Barbari" userId="6256eb3d-b09e-4c67-9701-c8710d13fcf0" providerId="ADAL" clId="{215B4A42-6C0C-45E1-BB4A-7E9870F43CB6}" dt="2024-03-25T14:43:34.272" v="30" actId="1076"/>
        <pc:sldMkLst>
          <pc:docMk/>
          <pc:sldMk cId="1144292898" sldId="2147376276"/>
        </pc:sldMkLst>
        <pc:spChg chg="add mod">
          <ac:chgData name="Lewis Barbari" userId="6256eb3d-b09e-4c67-9701-c8710d13fcf0" providerId="ADAL" clId="{215B4A42-6C0C-45E1-BB4A-7E9870F43CB6}" dt="2024-03-25T14:43:22.567" v="28" actId="1076"/>
          <ac:spMkLst>
            <pc:docMk/>
            <pc:sldMk cId="1144292898" sldId="2147376276"/>
            <ac:spMk id="6" creationId="{B3A94D4D-E3C9-1888-D67B-34CBFBD75B1A}"/>
          </ac:spMkLst>
        </pc:spChg>
        <pc:picChg chg="mod">
          <ac:chgData name="Lewis Barbari" userId="6256eb3d-b09e-4c67-9701-c8710d13fcf0" providerId="ADAL" clId="{215B4A42-6C0C-45E1-BB4A-7E9870F43CB6}" dt="2024-03-25T14:43:34.272" v="30" actId="1076"/>
          <ac:picMkLst>
            <pc:docMk/>
            <pc:sldMk cId="1144292898" sldId="2147376276"/>
            <ac:picMk id="2" creationId="{30127322-FD6C-4E82-D723-0842D117C8D7}"/>
          </ac:picMkLst>
        </pc:picChg>
      </pc:sldChg>
      <pc:sldChg chg="addSp delSp modSp add mod">
        <pc:chgData name="Lewis Barbari" userId="6256eb3d-b09e-4c67-9701-c8710d13fcf0" providerId="ADAL" clId="{215B4A42-6C0C-45E1-BB4A-7E9870F43CB6}" dt="2024-03-25T15:09:49.270" v="401" actId="1076"/>
        <pc:sldMkLst>
          <pc:docMk/>
          <pc:sldMk cId="587930155" sldId="2147376277"/>
        </pc:sldMkLst>
        <pc:spChg chg="del">
          <ac:chgData name="Lewis Barbari" userId="6256eb3d-b09e-4c67-9701-c8710d13fcf0" providerId="ADAL" clId="{215B4A42-6C0C-45E1-BB4A-7E9870F43CB6}" dt="2024-03-25T15:02:57.475" v="290" actId="478"/>
          <ac:spMkLst>
            <pc:docMk/>
            <pc:sldMk cId="587930155" sldId="2147376277"/>
            <ac:spMk id="10" creationId="{11A8653B-EDB5-9547-2207-7CD6DA41482C}"/>
          </ac:spMkLst>
        </pc:spChg>
        <pc:spChg chg="add mod">
          <ac:chgData name="Lewis Barbari" userId="6256eb3d-b09e-4c67-9701-c8710d13fcf0" providerId="ADAL" clId="{215B4A42-6C0C-45E1-BB4A-7E9870F43CB6}" dt="2024-03-25T15:09:49.270" v="401" actId="1076"/>
          <ac:spMkLst>
            <pc:docMk/>
            <pc:sldMk cId="587930155" sldId="2147376277"/>
            <ac:spMk id="12" creationId="{E478F951-81C2-A965-E28B-B66C3E00CE4D}"/>
          </ac:spMkLst>
        </pc:spChg>
        <pc:spChg chg="del">
          <ac:chgData name="Lewis Barbari" userId="6256eb3d-b09e-4c67-9701-c8710d13fcf0" providerId="ADAL" clId="{215B4A42-6C0C-45E1-BB4A-7E9870F43CB6}" dt="2024-03-25T15:02:57.475" v="290" actId="478"/>
          <ac:spMkLst>
            <pc:docMk/>
            <pc:sldMk cId="587930155" sldId="2147376277"/>
            <ac:spMk id="13" creationId="{5141ED27-626F-2F02-46E6-F16F2F81493A}"/>
          </ac:spMkLst>
        </pc:spChg>
        <pc:spChg chg="add mod">
          <ac:chgData name="Lewis Barbari" userId="6256eb3d-b09e-4c67-9701-c8710d13fcf0" providerId="ADAL" clId="{215B4A42-6C0C-45E1-BB4A-7E9870F43CB6}" dt="2024-03-25T15:02:57.705" v="291"/>
          <ac:spMkLst>
            <pc:docMk/>
            <pc:sldMk cId="587930155" sldId="2147376277"/>
            <ac:spMk id="14" creationId="{23AA4907-5C8F-084D-7EC9-54362CE0AF96}"/>
          </ac:spMkLst>
        </pc:spChg>
        <pc:spChg chg="add mod">
          <ac:chgData name="Lewis Barbari" userId="6256eb3d-b09e-4c67-9701-c8710d13fcf0" providerId="ADAL" clId="{215B4A42-6C0C-45E1-BB4A-7E9870F43CB6}" dt="2024-03-25T15:02:57.705" v="291"/>
          <ac:spMkLst>
            <pc:docMk/>
            <pc:sldMk cId="587930155" sldId="2147376277"/>
            <ac:spMk id="15" creationId="{BC321AFF-DC8D-86AB-2872-525D7688F42F}"/>
          </ac:spMkLst>
        </pc:spChg>
        <pc:picChg chg="del">
          <ac:chgData name="Lewis Barbari" userId="6256eb3d-b09e-4c67-9701-c8710d13fcf0" providerId="ADAL" clId="{215B4A42-6C0C-45E1-BB4A-7E9870F43CB6}" dt="2024-03-25T14:47:10.350" v="50" actId="478"/>
          <ac:picMkLst>
            <pc:docMk/>
            <pc:sldMk cId="587930155" sldId="2147376277"/>
            <ac:picMk id="2" creationId="{3399FBB8-0D57-9B87-7A25-702E1E49F625}"/>
          </ac:picMkLst>
        </pc:picChg>
        <pc:picChg chg="add del mod">
          <ac:chgData name="Lewis Barbari" userId="6256eb3d-b09e-4c67-9701-c8710d13fcf0" providerId="ADAL" clId="{215B4A42-6C0C-45E1-BB4A-7E9870F43CB6}" dt="2024-03-25T14:48:20.561" v="58" actId="478"/>
          <ac:picMkLst>
            <pc:docMk/>
            <pc:sldMk cId="587930155" sldId="2147376277"/>
            <ac:picMk id="5" creationId="{5CBC20DF-04E0-0480-9873-BAF474AABD0B}"/>
          </ac:picMkLst>
        </pc:picChg>
        <pc:picChg chg="add del mod">
          <ac:chgData name="Lewis Barbari" userId="6256eb3d-b09e-4c67-9701-c8710d13fcf0" providerId="ADAL" clId="{215B4A42-6C0C-45E1-BB4A-7E9870F43CB6}" dt="2024-03-25T14:48:20.132" v="57" actId="478"/>
          <ac:picMkLst>
            <pc:docMk/>
            <pc:sldMk cId="587930155" sldId="2147376277"/>
            <ac:picMk id="6" creationId="{B7278065-27AC-9024-2564-404C696A2118}"/>
          </ac:picMkLst>
        </pc:picChg>
        <pc:picChg chg="add mod">
          <ac:chgData name="Lewis Barbari" userId="6256eb3d-b09e-4c67-9701-c8710d13fcf0" providerId="ADAL" clId="{215B4A42-6C0C-45E1-BB4A-7E9870F43CB6}" dt="2024-03-25T14:54:51.960" v="144" actId="1076"/>
          <ac:picMkLst>
            <pc:docMk/>
            <pc:sldMk cId="587930155" sldId="2147376277"/>
            <ac:picMk id="7" creationId="{5885C4E6-335A-78A4-BE23-C1D5887390E2}"/>
          </ac:picMkLst>
        </pc:picChg>
        <pc:picChg chg="add mod">
          <ac:chgData name="Lewis Barbari" userId="6256eb3d-b09e-4c67-9701-c8710d13fcf0" providerId="ADAL" clId="{215B4A42-6C0C-45E1-BB4A-7E9870F43CB6}" dt="2024-03-25T14:53:55.407" v="142" actId="1076"/>
          <ac:picMkLst>
            <pc:docMk/>
            <pc:sldMk cId="587930155" sldId="2147376277"/>
            <ac:picMk id="8" creationId="{F82725B4-4963-9FB8-4BDE-D2AC8E974B96}"/>
          </ac:picMkLst>
        </pc:picChg>
      </pc:sldChg>
      <pc:sldChg chg="addSp delSp modSp add mod">
        <pc:chgData name="Lewis Barbari" userId="6256eb3d-b09e-4c67-9701-c8710d13fcf0" providerId="ADAL" clId="{215B4A42-6C0C-45E1-BB4A-7E9870F43CB6}" dt="2024-03-25T15:10:19.957" v="405" actId="478"/>
        <pc:sldMkLst>
          <pc:docMk/>
          <pc:sldMk cId="3658211732" sldId="2147376278"/>
        </pc:sldMkLst>
        <pc:spChg chg="add mod">
          <ac:chgData name="Lewis Barbari" userId="6256eb3d-b09e-4c67-9701-c8710d13fcf0" providerId="ADAL" clId="{215B4A42-6C0C-45E1-BB4A-7E9870F43CB6}" dt="2024-03-25T15:10:16.387" v="404" actId="14100"/>
          <ac:spMkLst>
            <pc:docMk/>
            <pc:sldMk cId="3658211732" sldId="2147376278"/>
            <ac:spMk id="8" creationId="{206C50FE-8E71-1AC1-F381-56E8F3B68C0A}"/>
          </ac:spMkLst>
        </pc:spChg>
        <pc:spChg chg="del">
          <ac:chgData name="Lewis Barbari" userId="6256eb3d-b09e-4c67-9701-c8710d13fcf0" providerId="ADAL" clId="{215B4A42-6C0C-45E1-BB4A-7E9870F43CB6}" dt="2024-03-25T15:03:03.647" v="292" actId="478"/>
          <ac:spMkLst>
            <pc:docMk/>
            <pc:sldMk cId="3658211732" sldId="2147376278"/>
            <ac:spMk id="10" creationId="{11A8653B-EDB5-9547-2207-7CD6DA41482C}"/>
          </ac:spMkLst>
        </pc:spChg>
        <pc:spChg chg="del">
          <ac:chgData name="Lewis Barbari" userId="6256eb3d-b09e-4c67-9701-c8710d13fcf0" providerId="ADAL" clId="{215B4A42-6C0C-45E1-BB4A-7E9870F43CB6}" dt="2024-03-25T15:03:03.647" v="292" actId="478"/>
          <ac:spMkLst>
            <pc:docMk/>
            <pc:sldMk cId="3658211732" sldId="2147376278"/>
            <ac:spMk id="13" creationId="{5141ED27-626F-2F02-46E6-F16F2F81493A}"/>
          </ac:spMkLst>
        </pc:spChg>
        <pc:spChg chg="add mod">
          <ac:chgData name="Lewis Barbari" userId="6256eb3d-b09e-4c67-9701-c8710d13fcf0" providerId="ADAL" clId="{215B4A42-6C0C-45E1-BB4A-7E9870F43CB6}" dt="2024-03-25T15:03:03.948" v="293"/>
          <ac:spMkLst>
            <pc:docMk/>
            <pc:sldMk cId="3658211732" sldId="2147376278"/>
            <ac:spMk id="14" creationId="{B245FC04-EB2E-02AF-94F6-2FB328595779}"/>
          </ac:spMkLst>
        </pc:spChg>
        <pc:spChg chg="add mod">
          <ac:chgData name="Lewis Barbari" userId="6256eb3d-b09e-4c67-9701-c8710d13fcf0" providerId="ADAL" clId="{215B4A42-6C0C-45E1-BB4A-7E9870F43CB6}" dt="2024-03-25T15:03:03.948" v="293"/>
          <ac:spMkLst>
            <pc:docMk/>
            <pc:sldMk cId="3658211732" sldId="2147376278"/>
            <ac:spMk id="15" creationId="{236B4B7A-257B-FB1E-76C6-DA726CEAA2BF}"/>
          </ac:spMkLst>
        </pc:spChg>
        <pc:spChg chg="add del mod">
          <ac:chgData name="Lewis Barbari" userId="6256eb3d-b09e-4c67-9701-c8710d13fcf0" providerId="ADAL" clId="{215B4A42-6C0C-45E1-BB4A-7E9870F43CB6}" dt="2024-03-25T15:10:19.957" v="405" actId="478"/>
          <ac:spMkLst>
            <pc:docMk/>
            <pc:sldMk cId="3658211732" sldId="2147376278"/>
            <ac:spMk id="17" creationId="{E194578B-2EB6-5C66-5BC7-09F14BE1A116}"/>
          </ac:spMkLst>
        </pc:spChg>
        <pc:picChg chg="del">
          <ac:chgData name="Lewis Barbari" userId="6256eb3d-b09e-4c67-9701-c8710d13fcf0" providerId="ADAL" clId="{215B4A42-6C0C-45E1-BB4A-7E9870F43CB6}" dt="2024-03-25T14:47:08.816" v="49" actId="478"/>
          <ac:picMkLst>
            <pc:docMk/>
            <pc:sldMk cId="3658211732" sldId="2147376278"/>
            <ac:picMk id="2" creationId="{3399FBB8-0D57-9B87-7A25-702E1E49F625}"/>
          </ac:picMkLst>
        </pc:picChg>
        <pc:picChg chg="add del mod">
          <ac:chgData name="Lewis Barbari" userId="6256eb3d-b09e-4c67-9701-c8710d13fcf0" providerId="ADAL" clId="{215B4A42-6C0C-45E1-BB4A-7E9870F43CB6}" dt="2024-03-25T14:48:22.680" v="60" actId="478"/>
          <ac:picMkLst>
            <pc:docMk/>
            <pc:sldMk cId="3658211732" sldId="2147376278"/>
            <ac:picMk id="5" creationId="{ED304B9A-D156-6642-CE21-1ABE7BA5B74A}"/>
          </ac:picMkLst>
        </pc:picChg>
        <pc:picChg chg="add del mod">
          <ac:chgData name="Lewis Barbari" userId="6256eb3d-b09e-4c67-9701-c8710d13fcf0" providerId="ADAL" clId="{215B4A42-6C0C-45E1-BB4A-7E9870F43CB6}" dt="2024-03-25T14:48:22.169" v="59" actId="478"/>
          <ac:picMkLst>
            <pc:docMk/>
            <pc:sldMk cId="3658211732" sldId="2147376278"/>
            <ac:picMk id="6" creationId="{7B615260-B92B-06EA-2523-FED789130FB6}"/>
          </ac:picMkLst>
        </pc:picChg>
        <pc:picChg chg="add mod">
          <ac:chgData name="Lewis Barbari" userId="6256eb3d-b09e-4c67-9701-c8710d13fcf0" providerId="ADAL" clId="{215B4A42-6C0C-45E1-BB4A-7E9870F43CB6}" dt="2024-03-25T15:09:36.606" v="398" actId="1037"/>
          <ac:picMkLst>
            <pc:docMk/>
            <pc:sldMk cId="3658211732" sldId="2147376278"/>
            <ac:picMk id="11" creationId="{3D274A79-68DF-A0C8-6AC5-7A73E4EE0DA1}"/>
          </ac:picMkLst>
        </pc:picChg>
        <pc:picChg chg="add del mod">
          <ac:chgData name="Lewis Barbari" userId="6256eb3d-b09e-4c67-9701-c8710d13fcf0" providerId="ADAL" clId="{215B4A42-6C0C-45E1-BB4A-7E9870F43CB6}" dt="2024-03-25T14:58:27.582" v="208" actId="21"/>
          <ac:picMkLst>
            <pc:docMk/>
            <pc:sldMk cId="3658211732" sldId="2147376278"/>
            <ac:picMk id="12" creationId="{D7F34DEC-29BD-09DA-A0F7-590B4CF8CF5C}"/>
          </ac:picMkLst>
        </pc:picChg>
        <pc:picChg chg="add del mod">
          <ac:chgData name="Lewis Barbari" userId="6256eb3d-b09e-4c67-9701-c8710d13fcf0" providerId="ADAL" clId="{215B4A42-6C0C-45E1-BB4A-7E9870F43CB6}" dt="2024-03-25T15:09:38.954" v="399" actId="478"/>
          <ac:picMkLst>
            <pc:docMk/>
            <pc:sldMk cId="3658211732" sldId="2147376278"/>
            <ac:picMk id="16" creationId="{B1CE71CD-6E0A-76A4-DDA3-CD83D03799BB}"/>
          </ac:picMkLst>
        </pc:picChg>
      </pc:sldChg>
      <pc:sldChg chg="addSp delSp modSp add mod">
        <pc:chgData name="Lewis Barbari" userId="6256eb3d-b09e-4c67-9701-c8710d13fcf0" providerId="ADAL" clId="{215B4A42-6C0C-45E1-BB4A-7E9870F43CB6}" dt="2024-03-25T15:13:14.943" v="417"/>
        <pc:sldMkLst>
          <pc:docMk/>
          <pc:sldMk cId="204132690" sldId="2147376279"/>
        </pc:sldMkLst>
        <pc:spChg chg="add mod">
          <ac:chgData name="Lewis Barbari" userId="6256eb3d-b09e-4c67-9701-c8710d13fcf0" providerId="ADAL" clId="{215B4A42-6C0C-45E1-BB4A-7E9870F43CB6}" dt="2024-03-25T15:04:06.689" v="304" actId="113"/>
          <ac:spMkLst>
            <pc:docMk/>
            <pc:sldMk cId="204132690" sldId="2147376279"/>
            <ac:spMk id="7" creationId="{17F277B0-862D-617B-EB4A-D44547C40CF5}"/>
          </ac:spMkLst>
        </pc:spChg>
        <pc:spChg chg="add mod">
          <ac:chgData name="Lewis Barbari" userId="6256eb3d-b09e-4c67-9701-c8710d13fcf0" providerId="ADAL" clId="{215B4A42-6C0C-45E1-BB4A-7E9870F43CB6}" dt="2024-03-25T15:03:08.532" v="295"/>
          <ac:spMkLst>
            <pc:docMk/>
            <pc:sldMk cId="204132690" sldId="2147376279"/>
            <ac:spMk id="8" creationId="{9786F604-4D2A-C5AC-B50C-EA3C108386FB}"/>
          </ac:spMkLst>
        </pc:spChg>
        <pc:spChg chg="del">
          <ac:chgData name="Lewis Barbari" userId="6256eb3d-b09e-4c67-9701-c8710d13fcf0" providerId="ADAL" clId="{215B4A42-6C0C-45E1-BB4A-7E9870F43CB6}" dt="2024-03-25T15:03:08.276" v="294" actId="478"/>
          <ac:spMkLst>
            <pc:docMk/>
            <pc:sldMk cId="204132690" sldId="2147376279"/>
            <ac:spMk id="10" creationId="{11A8653B-EDB5-9547-2207-7CD6DA41482C}"/>
          </ac:spMkLst>
        </pc:spChg>
        <pc:spChg chg="add mod">
          <ac:chgData name="Lewis Barbari" userId="6256eb3d-b09e-4c67-9701-c8710d13fcf0" providerId="ADAL" clId="{215B4A42-6C0C-45E1-BB4A-7E9870F43CB6}" dt="2024-03-25T15:03:08.532" v="295"/>
          <ac:spMkLst>
            <pc:docMk/>
            <pc:sldMk cId="204132690" sldId="2147376279"/>
            <ac:spMk id="11" creationId="{B3E08CB4-B685-9C7A-4468-6AF97A8EEC03}"/>
          </ac:spMkLst>
        </pc:spChg>
        <pc:spChg chg="del">
          <ac:chgData name="Lewis Barbari" userId="6256eb3d-b09e-4c67-9701-c8710d13fcf0" providerId="ADAL" clId="{215B4A42-6C0C-45E1-BB4A-7E9870F43CB6}" dt="2024-03-25T15:03:08.276" v="294" actId="478"/>
          <ac:spMkLst>
            <pc:docMk/>
            <pc:sldMk cId="204132690" sldId="2147376279"/>
            <ac:spMk id="13" creationId="{5141ED27-626F-2F02-46E6-F16F2F81493A}"/>
          </ac:spMkLst>
        </pc:spChg>
        <pc:spChg chg="add mod">
          <ac:chgData name="Lewis Barbari" userId="6256eb3d-b09e-4c67-9701-c8710d13fcf0" providerId="ADAL" clId="{215B4A42-6C0C-45E1-BB4A-7E9870F43CB6}" dt="2024-03-25T15:04:00.331" v="302"/>
          <ac:spMkLst>
            <pc:docMk/>
            <pc:sldMk cId="204132690" sldId="2147376279"/>
            <ac:spMk id="14" creationId="{C8BDE74E-E977-32E6-534E-094F62378AA9}"/>
          </ac:spMkLst>
        </pc:spChg>
        <pc:spChg chg="add mod">
          <ac:chgData name="Lewis Barbari" userId="6256eb3d-b09e-4c67-9701-c8710d13fcf0" providerId="ADAL" clId="{215B4A42-6C0C-45E1-BB4A-7E9870F43CB6}" dt="2024-03-25T15:04:00.331" v="302"/>
          <ac:spMkLst>
            <pc:docMk/>
            <pc:sldMk cId="204132690" sldId="2147376279"/>
            <ac:spMk id="15" creationId="{9DF339E6-8768-059A-EF5A-0C4B7645C363}"/>
          </ac:spMkLst>
        </pc:spChg>
        <pc:picChg chg="del">
          <ac:chgData name="Lewis Barbari" userId="6256eb3d-b09e-4c67-9701-c8710d13fcf0" providerId="ADAL" clId="{215B4A42-6C0C-45E1-BB4A-7E9870F43CB6}" dt="2024-03-25T14:48:04.894" v="53" actId="478"/>
          <ac:picMkLst>
            <pc:docMk/>
            <pc:sldMk cId="204132690" sldId="2147376279"/>
            <ac:picMk id="2" creationId="{3399FBB8-0D57-9B87-7A25-702E1E49F625}"/>
          </ac:picMkLst>
        </pc:picChg>
        <pc:picChg chg="add del mod">
          <ac:chgData name="Lewis Barbari" userId="6256eb3d-b09e-4c67-9701-c8710d13fcf0" providerId="ADAL" clId="{215B4A42-6C0C-45E1-BB4A-7E9870F43CB6}" dt="2024-03-25T14:48:14.077" v="55" actId="478"/>
          <ac:picMkLst>
            <pc:docMk/>
            <pc:sldMk cId="204132690" sldId="2147376279"/>
            <ac:picMk id="5" creationId="{D4FAECFB-7E10-8547-FF7E-7FBA6F5F8963}"/>
          </ac:picMkLst>
        </pc:picChg>
        <pc:picChg chg="add mod">
          <ac:chgData name="Lewis Barbari" userId="6256eb3d-b09e-4c67-9701-c8710d13fcf0" providerId="ADAL" clId="{215B4A42-6C0C-45E1-BB4A-7E9870F43CB6}" dt="2024-03-25T15:01:26.517" v="261" actId="1076"/>
          <ac:picMkLst>
            <pc:docMk/>
            <pc:sldMk cId="204132690" sldId="2147376279"/>
            <ac:picMk id="12" creationId="{D7F34DEC-29BD-09DA-A0F7-590B4CF8CF5C}"/>
          </ac:picMkLst>
        </pc:picChg>
        <pc:picChg chg="add mod">
          <ac:chgData name="Lewis Barbari" userId="6256eb3d-b09e-4c67-9701-c8710d13fcf0" providerId="ADAL" clId="{215B4A42-6C0C-45E1-BB4A-7E9870F43CB6}" dt="2024-03-25T15:04:19.166" v="306" actId="1076"/>
          <ac:picMkLst>
            <pc:docMk/>
            <pc:sldMk cId="204132690" sldId="2147376279"/>
            <ac:picMk id="16" creationId="{9D74FD75-B3B3-A293-B37F-04F60D32D11D}"/>
          </ac:picMkLst>
        </pc:picChg>
        <pc:picChg chg="add mod">
          <ac:chgData name="Lewis Barbari" userId="6256eb3d-b09e-4c67-9701-c8710d13fcf0" providerId="ADAL" clId="{215B4A42-6C0C-45E1-BB4A-7E9870F43CB6}" dt="2024-03-25T15:13:14.943" v="417"/>
          <ac:picMkLst>
            <pc:docMk/>
            <pc:sldMk cId="204132690" sldId="2147376279"/>
            <ac:picMk id="17" creationId="{0CFD55F9-0282-8F5D-26E4-6C16BC06C809}"/>
          </ac:picMkLst>
        </pc:picChg>
      </pc:sldChg>
      <pc:sldChg chg="addSp delSp modSp add del mod">
        <pc:chgData name="Lewis Barbari" userId="6256eb3d-b09e-4c67-9701-c8710d13fcf0" providerId="ADAL" clId="{215B4A42-6C0C-45E1-BB4A-7E9870F43CB6}" dt="2024-03-25T15:08:02.967" v="369" actId="14100"/>
        <pc:sldMkLst>
          <pc:docMk/>
          <pc:sldMk cId="3056970413" sldId="2147376280"/>
        </pc:sldMkLst>
        <pc:spChg chg="add mod">
          <ac:chgData name="Lewis Barbari" userId="6256eb3d-b09e-4c67-9701-c8710d13fcf0" providerId="ADAL" clId="{215B4A42-6C0C-45E1-BB4A-7E9870F43CB6}" dt="2024-03-25T15:06:29.419" v="346" actId="20577"/>
          <ac:spMkLst>
            <pc:docMk/>
            <pc:sldMk cId="3056970413" sldId="2147376280"/>
            <ac:spMk id="5" creationId="{597F2105-4FCB-BD8B-0434-9AC164860A2B}"/>
          </ac:spMkLst>
        </pc:spChg>
        <pc:spChg chg="add mod">
          <ac:chgData name="Lewis Barbari" userId="6256eb3d-b09e-4c67-9701-c8710d13fcf0" providerId="ADAL" clId="{215B4A42-6C0C-45E1-BB4A-7E9870F43CB6}" dt="2024-03-25T15:06:44.597" v="347" actId="14100"/>
          <ac:spMkLst>
            <pc:docMk/>
            <pc:sldMk cId="3056970413" sldId="2147376280"/>
            <ac:spMk id="6" creationId="{3A0F5EEB-4AA3-E4F1-7993-853C44EF2061}"/>
          </ac:spMkLst>
        </pc:spChg>
        <pc:spChg chg="del">
          <ac:chgData name="Lewis Barbari" userId="6256eb3d-b09e-4c67-9701-c8710d13fcf0" providerId="ADAL" clId="{215B4A42-6C0C-45E1-BB4A-7E9870F43CB6}" dt="2024-03-25T15:03:16.861" v="296" actId="478"/>
          <ac:spMkLst>
            <pc:docMk/>
            <pc:sldMk cId="3056970413" sldId="2147376280"/>
            <ac:spMk id="10" creationId="{11A8653B-EDB5-9547-2207-7CD6DA41482C}"/>
          </ac:spMkLst>
        </pc:spChg>
        <pc:spChg chg="del">
          <ac:chgData name="Lewis Barbari" userId="6256eb3d-b09e-4c67-9701-c8710d13fcf0" providerId="ADAL" clId="{215B4A42-6C0C-45E1-BB4A-7E9870F43CB6}" dt="2024-03-25T15:03:16.861" v="296" actId="478"/>
          <ac:spMkLst>
            <pc:docMk/>
            <pc:sldMk cId="3056970413" sldId="2147376280"/>
            <ac:spMk id="13" creationId="{5141ED27-626F-2F02-46E6-F16F2F81493A}"/>
          </ac:spMkLst>
        </pc:spChg>
        <pc:spChg chg="add mod">
          <ac:chgData name="Lewis Barbari" userId="6256eb3d-b09e-4c67-9701-c8710d13fcf0" providerId="ADAL" clId="{215B4A42-6C0C-45E1-BB4A-7E9870F43CB6}" dt="2024-03-25T15:08:02.967" v="369" actId="14100"/>
          <ac:spMkLst>
            <pc:docMk/>
            <pc:sldMk cId="3056970413" sldId="2147376280"/>
            <ac:spMk id="15" creationId="{AD3D930D-C6E9-AC23-5C02-88A8F4694120}"/>
          </ac:spMkLst>
        </pc:spChg>
        <pc:grpChg chg="add mod">
          <ac:chgData name="Lewis Barbari" userId="6256eb3d-b09e-4c67-9701-c8710d13fcf0" providerId="ADAL" clId="{215B4A42-6C0C-45E1-BB4A-7E9870F43CB6}" dt="2024-03-25T15:07:01.048" v="351" actId="1076"/>
          <ac:grpSpMkLst>
            <pc:docMk/>
            <pc:sldMk cId="3056970413" sldId="2147376280"/>
            <ac:grpSpMk id="7" creationId="{D15C05B6-268B-89B9-A3D1-E05ED15418CF}"/>
          </ac:grpSpMkLst>
        </pc:grpChg>
        <pc:picChg chg="del">
          <ac:chgData name="Lewis Barbari" userId="6256eb3d-b09e-4c67-9701-c8710d13fcf0" providerId="ADAL" clId="{215B4A42-6C0C-45E1-BB4A-7E9870F43CB6}" dt="2024-03-25T14:47:07.040" v="48" actId="478"/>
          <ac:picMkLst>
            <pc:docMk/>
            <pc:sldMk cId="3056970413" sldId="2147376280"/>
            <ac:picMk id="2" creationId="{3399FBB8-0D57-9B87-7A25-702E1E49F625}"/>
          </ac:picMkLst>
        </pc:picChg>
        <pc:picChg chg="add mod">
          <ac:chgData name="Lewis Barbari" userId="6256eb3d-b09e-4c67-9701-c8710d13fcf0" providerId="ADAL" clId="{215B4A42-6C0C-45E1-BB4A-7E9870F43CB6}" dt="2024-03-25T15:06:54.014" v="348"/>
          <ac:picMkLst>
            <pc:docMk/>
            <pc:sldMk cId="3056970413" sldId="2147376280"/>
            <ac:picMk id="8" creationId="{ABE76CA1-5ABF-CEFF-829B-CA6CA212D580}"/>
          </ac:picMkLst>
        </pc:picChg>
        <pc:picChg chg="add mod">
          <ac:chgData name="Lewis Barbari" userId="6256eb3d-b09e-4c67-9701-c8710d13fcf0" providerId="ADAL" clId="{215B4A42-6C0C-45E1-BB4A-7E9870F43CB6}" dt="2024-03-25T15:06:54.014" v="348"/>
          <ac:picMkLst>
            <pc:docMk/>
            <pc:sldMk cId="3056970413" sldId="2147376280"/>
            <ac:picMk id="11" creationId="{4FA1422C-83E7-1F1A-962F-8F1256154098}"/>
          </ac:picMkLst>
        </pc:picChg>
        <pc:picChg chg="add mod">
          <ac:chgData name="Lewis Barbari" userId="6256eb3d-b09e-4c67-9701-c8710d13fcf0" providerId="ADAL" clId="{215B4A42-6C0C-45E1-BB4A-7E9870F43CB6}" dt="2024-03-25T15:06:54.014" v="348"/>
          <ac:picMkLst>
            <pc:docMk/>
            <pc:sldMk cId="3056970413" sldId="2147376280"/>
            <ac:picMk id="12" creationId="{45FCD132-D73F-10DC-5FD2-EF8FA199BB9F}"/>
          </ac:picMkLst>
        </pc:picChg>
      </pc:sldChg>
      <pc:sldChg chg="addSp delSp modSp new mod modClrScheme chgLayout">
        <pc:chgData name="Lewis Barbari" userId="6256eb3d-b09e-4c67-9701-c8710d13fcf0" providerId="ADAL" clId="{215B4A42-6C0C-45E1-BB4A-7E9870F43CB6}" dt="2024-03-25T15:16:17.949" v="472" actId="20577"/>
        <pc:sldMkLst>
          <pc:docMk/>
          <pc:sldMk cId="2464394584" sldId="2147376281"/>
        </pc:sldMkLst>
        <pc:spChg chg="add mod ord">
          <ac:chgData name="Lewis Barbari" userId="6256eb3d-b09e-4c67-9701-c8710d13fcf0" providerId="ADAL" clId="{215B4A42-6C0C-45E1-BB4A-7E9870F43CB6}" dt="2024-03-25T15:15:53.908" v="459" actId="12788"/>
          <ac:spMkLst>
            <pc:docMk/>
            <pc:sldMk cId="2464394584" sldId="2147376281"/>
            <ac:spMk id="2" creationId="{35C472F9-D0BF-1EFA-787C-70E18530566B}"/>
          </ac:spMkLst>
        </pc:spChg>
        <pc:spChg chg="add mod ord">
          <ac:chgData name="Lewis Barbari" userId="6256eb3d-b09e-4c67-9701-c8710d13fcf0" providerId="ADAL" clId="{215B4A42-6C0C-45E1-BB4A-7E9870F43CB6}" dt="2024-03-25T15:16:17.949" v="472" actId="20577"/>
          <ac:spMkLst>
            <pc:docMk/>
            <pc:sldMk cId="2464394584" sldId="2147376281"/>
            <ac:spMk id="3" creationId="{D0B28B8D-9D92-0860-BE24-27D5F3DA9010}"/>
          </ac:spMkLst>
        </pc:spChg>
        <pc:picChg chg="add del mod">
          <ac:chgData name="Lewis Barbari" userId="6256eb3d-b09e-4c67-9701-c8710d13fcf0" providerId="ADAL" clId="{215B4A42-6C0C-45E1-BB4A-7E9870F43CB6}" dt="2024-03-25T15:14:01.977" v="432" actId="478"/>
          <ac:picMkLst>
            <pc:docMk/>
            <pc:sldMk cId="2464394584" sldId="2147376281"/>
            <ac:picMk id="4" creationId="{42750BE4-4DFE-3942-8534-89712EF7299C}"/>
          </ac:picMkLst>
        </pc:picChg>
      </pc:sldChg>
      <pc:sldChg chg="addSp delSp modSp add del mod">
        <pc:chgData name="Lewis Barbari" userId="6256eb3d-b09e-4c67-9701-c8710d13fcf0" providerId="ADAL" clId="{215B4A42-6C0C-45E1-BB4A-7E9870F43CB6}" dt="2024-03-25T15:04:46.146" v="308" actId="47"/>
        <pc:sldMkLst>
          <pc:docMk/>
          <pc:sldMk cId="2873734639" sldId="2147376281"/>
        </pc:sldMkLst>
        <pc:spChg chg="add mod">
          <ac:chgData name="Lewis Barbari" userId="6256eb3d-b09e-4c67-9701-c8710d13fcf0" providerId="ADAL" clId="{215B4A42-6C0C-45E1-BB4A-7E9870F43CB6}" dt="2024-03-25T15:03:20.900" v="299"/>
          <ac:spMkLst>
            <pc:docMk/>
            <pc:sldMk cId="2873734639" sldId="2147376281"/>
            <ac:spMk id="5" creationId="{5AA74CB1-59B0-7C4A-FDB2-3E1B98AFA169}"/>
          </ac:spMkLst>
        </pc:spChg>
        <pc:spChg chg="add mod">
          <ac:chgData name="Lewis Barbari" userId="6256eb3d-b09e-4c67-9701-c8710d13fcf0" providerId="ADAL" clId="{215B4A42-6C0C-45E1-BB4A-7E9870F43CB6}" dt="2024-03-25T15:03:20.900" v="299"/>
          <ac:spMkLst>
            <pc:docMk/>
            <pc:sldMk cId="2873734639" sldId="2147376281"/>
            <ac:spMk id="6" creationId="{1366DC9E-564B-1A2B-9C70-76EC007D3E4F}"/>
          </ac:spMkLst>
        </pc:spChg>
        <pc:spChg chg="del">
          <ac:chgData name="Lewis Barbari" userId="6256eb3d-b09e-4c67-9701-c8710d13fcf0" providerId="ADAL" clId="{215B4A42-6C0C-45E1-BB4A-7E9870F43CB6}" dt="2024-03-25T15:03:20.437" v="298" actId="478"/>
          <ac:spMkLst>
            <pc:docMk/>
            <pc:sldMk cId="2873734639" sldId="2147376281"/>
            <ac:spMk id="10" creationId="{11A8653B-EDB5-9547-2207-7CD6DA41482C}"/>
          </ac:spMkLst>
        </pc:spChg>
        <pc:spChg chg="del">
          <ac:chgData name="Lewis Barbari" userId="6256eb3d-b09e-4c67-9701-c8710d13fcf0" providerId="ADAL" clId="{215B4A42-6C0C-45E1-BB4A-7E9870F43CB6}" dt="2024-03-25T15:03:20.437" v="298" actId="478"/>
          <ac:spMkLst>
            <pc:docMk/>
            <pc:sldMk cId="2873734639" sldId="2147376281"/>
            <ac:spMk id="13" creationId="{5141ED27-626F-2F02-46E6-F16F2F81493A}"/>
          </ac:spMkLst>
        </pc:spChg>
        <pc:picChg chg="del">
          <ac:chgData name="Lewis Barbari" userId="6256eb3d-b09e-4c67-9701-c8710d13fcf0" providerId="ADAL" clId="{215B4A42-6C0C-45E1-BB4A-7E9870F43CB6}" dt="2024-03-25T14:47:04.953" v="47" actId="478"/>
          <ac:picMkLst>
            <pc:docMk/>
            <pc:sldMk cId="2873734639" sldId="2147376281"/>
            <ac:picMk id="2" creationId="{3399FBB8-0D57-9B87-7A25-702E1E49F625}"/>
          </ac:picMkLst>
        </pc:picChg>
      </pc:sldChg>
      <pc:sldChg chg="add del">
        <pc:chgData name="Lewis Barbari" userId="6256eb3d-b09e-4c67-9701-c8710d13fcf0" providerId="ADAL" clId="{215B4A42-6C0C-45E1-BB4A-7E9870F43CB6}" dt="2024-03-25T15:13:22.547" v="420"/>
        <pc:sldMkLst>
          <pc:docMk/>
          <pc:sldMk cId="1567571088" sldId="2147376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838AA9-70F8-6C43-ABCD-46E0177E7A75}"/>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4025B8-3AC1-4445-AF10-234A11E4A619}"/>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975AF57E-87B3-D041-A59E-F02DBB85BB8A}" type="datetimeFigureOut">
              <a:rPr lang="en-US" smtClean="0"/>
              <a:t>3/25/2024</a:t>
            </a:fld>
            <a:endParaRPr lang="en-US"/>
          </a:p>
        </p:txBody>
      </p:sp>
      <p:sp>
        <p:nvSpPr>
          <p:cNvPr id="4" name="Footer Placeholder 3">
            <a:extLst>
              <a:ext uri="{FF2B5EF4-FFF2-40B4-BE49-F238E27FC236}">
                <a16:creationId xmlns:a16="http://schemas.microsoft.com/office/drawing/2014/main" id="{A9C86CCB-81A2-F14D-B48C-58FAEDC5AB4E}"/>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AEC3A6-DDB3-E944-A8F7-CAE1183183F6}"/>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27E4005C-4D12-E24B-AF34-82A0E46A24BE}" type="slidenum">
              <a:rPr lang="en-US" smtClean="0"/>
              <a:t>‹#›</a:t>
            </a:fld>
            <a:endParaRPr lang="en-US"/>
          </a:p>
        </p:txBody>
      </p:sp>
    </p:spTree>
    <p:extLst>
      <p:ext uri="{BB962C8B-B14F-4D97-AF65-F5344CB8AC3E}">
        <p14:creationId xmlns:p14="http://schemas.microsoft.com/office/powerpoint/2010/main" val="1949831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40BC093-E596-F84C-B22A-D16E1C742DCA}" type="datetimeFigureOut">
              <a:rPr lang="en-US" smtClean="0"/>
              <a:t>3/25/2024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2AA787D9-2D63-5B48-B94C-415C2FE83369}" type="slidenum">
              <a:rPr lang="en-US" smtClean="0"/>
              <a:t>‹#›</a:t>
            </a:fld>
            <a:endParaRPr lang="en-US"/>
          </a:p>
        </p:txBody>
      </p:sp>
    </p:spTree>
    <p:extLst>
      <p:ext uri="{BB962C8B-B14F-4D97-AF65-F5344CB8AC3E}">
        <p14:creationId xmlns:p14="http://schemas.microsoft.com/office/powerpoint/2010/main" val="6303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A787D9-2D63-5B48-B94C-415C2FE83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19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b="1" dirty="0"/>
              <a:t>Customer Pain Points</a:t>
            </a:r>
            <a:br>
              <a:rPr lang="en-US" dirty="0"/>
            </a:br>
            <a:r>
              <a:rPr lang="en-US" dirty="0"/>
              <a:t>Overall, this new feature would provide frontline employees with the tools they need to execute their work more efficiently and effectively, while also keeping them informed and engaged with their team and organization.</a:t>
            </a:r>
          </a:p>
          <a:p>
            <a:endParaRPr lang="en-US" b="1" dirty="0"/>
          </a:p>
          <a:p>
            <a:r>
              <a:rPr lang="en-US" b="1" dirty="0"/>
              <a:t>Competitive Differentiators </a:t>
            </a:r>
          </a:p>
          <a:p>
            <a:r>
              <a:rPr lang="en-US" dirty="0"/>
              <a:t>Several Brand/ MSO competitors do not have a daily dashboard (</a:t>
            </a:r>
            <a:r>
              <a:rPr lang="en-US" dirty="0" err="1"/>
              <a:t>Repsly</a:t>
            </a:r>
            <a:r>
              <a:rPr lang="en-US" dirty="0"/>
              <a:t>, </a:t>
            </a:r>
            <a:r>
              <a:rPr lang="en-US" dirty="0" err="1"/>
              <a:t>GoSpotCheck</a:t>
            </a:r>
            <a:r>
              <a:rPr lang="en-US" dirty="0"/>
              <a:t>, </a:t>
            </a:r>
            <a:r>
              <a:rPr lang="en-US" dirty="0" err="1"/>
              <a:t>StayinFront</a:t>
            </a:r>
            <a:r>
              <a:rPr lang="en-US" dirty="0"/>
              <a:t>). Position ourselves as a social media-look at feel for easy adoption among frontline employees. Customize the daily dashboard for what is important for your employees, including clock in/ clock out, upcoming work and priority projects.</a:t>
            </a:r>
          </a:p>
          <a:p>
            <a:r>
              <a:rPr lang="en-US" dirty="0"/>
              <a:t>.</a:t>
            </a:r>
          </a:p>
          <a:p>
            <a:endParaRPr lang="en-US" dirty="0"/>
          </a:p>
          <a:p>
            <a:r>
              <a:rPr lang="en-US" dirty="0"/>
              <a:t>Plus sign is part of store tasking </a:t>
            </a:r>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AA787D9-2D63-5B48-B94C-415C2FE83369}"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136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562EB-3D39-90BF-630D-664CC9D33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9B977-5624-C2F3-C14E-48A84E45FF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13BA9F-18F8-7631-1B13-D5CF9C588ECC}"/>
              </a:ext>
            </a:extLst>
          </p:cNvPr>
          <p:cNvSpPr>
            <a:spLocks noGrp="1"/>
          </p:cNvSpPr>
          <p:nvPr>
            <p:ph type="body" idx="1"/>
          </p:nvPr>
        </p:nvSpPr>
        <p:spPr/>
        <p:txBody>
          <a:bodyPr/>
          <a:lstStyle/>
          <a:p>
            <a:br>
              <a:rPr lang="en-US" dirty="0"/>
            </a:br>
            <a:endParaRPr lang="en-US" dirty="0"/>
          </a:p>
          <a:p>
            <a:r>
              <a:rPr lang="en-US" b="1" dirty="0"/>
              <a:t>Customer Pain Points</a:t>
            </a:r>
            <a:br>
              <a:rPr lang="en-US" dirty="0"/>
            </a:br>
            <a:r>
              <a:rPr lang="en-US" dirty="0"/>
              <a:t>Overall, this new feature would provide frontline employees with the tools they need to execute their work more efficiently and effectively, while also keeping them informed and engaged with their team and organization.</a:t>
            </a:r>
          </a:p>
          <a:p>
            <a:endParaRPr lang="en-US" b="1" dirty="0"/>
          </a:p>
          <a:p>
            <a:r>
              <a:rPr lang="en-US" b="1" dirty="0"/>
              <a:t>Competitive Differentiators </a:t>
            </a:r>
          </a:p>
          <a:p>
            <a:r>
              <a:rPr lang="en-US" dirty="0"/>
              <a:t>Several Brand/ MSO competitors do not have a daily dashboard (</a:t>
            </a:r>
            <a:r>
              <a:rPr lang="en-US" dirty="0" err="1"/>
              <a:t>Repsly</a:t>
            </a:r>
            <a:r>
              <a:rPr lang="en-US" dirty="0"/>
              <a:t>, </a:t>
            </a:r>
            <a:r>
              <a:rPr lang="en-US" dirty="0" err="1"/>
              <a:t>GoSpotCheck</a:t>
            </a:r>
            <a:r>
              <a:rPr lang="en-US" dirty="0"/>
              <a:t>, </a:t>
            </a:r>
            <a:r>
              <a:rPr lang="en-US" dirty="0" err="1"/>
              <a:t>StayinFront</a:t>
            </a:r>
            <a:r>
              <a:rPr lang="en-US" dirty="0"/>
              <a:t>). Position ourselves as a social media-look at feel for easy adoption among frontline employees. Customize the daily dashboard for what is important for your employees, including clock in/ clock out, upcoming work and priority projects.</a:t>
            </a:r>
          </a:p>
          <a:p>
            <a:r>
              <a:rPr lang="en-US" dirty="0"/>
              <a:t>.</a:t>
            </a:r>
          </a:p>
          <a:p>
            <a:endParaRPr lang="en-US" dirty="0"/>
          </a:p>
          <a:p>
            <a:r>
              <a:rPr lang="en-US" dirty="0"/>
              <a:t>Plus sign is part of store tasking </a:t>
            </a:r>
          </a:p>
        </p:txBody>
      </p:sp>
      <p:sp>
        <p:nvSpPr>
          <p:cNvPr id="4" name="Slide Number Placeholder 3">
            <a:extLst>
              <a:ext uri="{FF2B5EF4-FFF2-40B4-BE49-F238E27FC236}">
                <a16:creationId xmlns:a16="http://schemas.microsoft.com/office/drawing/2014/main" id="{BFD81C35-16CC-5769-47CA-3BD774EC9AF3}"/>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AA787D9-2D63-5B48-B94C-415C2FE83369}"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394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809F3-EAF8-CC54-3686-8E7D285EA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59E32-6E23-885A-D7FB-BD2B4BA12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7086B-C2C4-082F-69B6-745C74B136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4AC6E3-7D36-D494-AB94-46F2AD0EC20D}"/>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AA787D9-2D63-5B48-B94C-415C2FE83369}"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92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AA787D9-2D63-5B48-B94C-415C2FE83369}"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120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8B78-4FAF-7443-E4E9-3ABBBB311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9B305-72C2-F1B1-81DE-CE65AF515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3A84E-9169-54D6-7916-7CF2FF5B0CB3}"/>
              </a:ext>
            </a:extLst>
          </p:cNvPr>
          <p:cNvSpPr>
            <a:spLocks noGrp="1"/>
          </p:cNvSpPr>
          <p:nvPr>
            <p:ph type="body" idx="1"/>
          </p:nvPr>
        </p:nvSpPr>
        <p:spPr/>
        <p:txBody>
          <a:bodyPr/>
          <a:lstStyle/>
          <a:p>
            <a:br>
              <a:rPr lang="en-US" dirty="0"/>
            </a:br>
            <a:endParaRPr lang="en-US" dirty="0"/>
          </a:p>
          <a:p>
            <a:r>
              <a:rPr lang="en-US" b="1" dirty="0"/>
              <a:t>Customer Pain Points</a:t>
            </a:r>
            <a:br>
              <a:rPr lang="en-US" dirty="0"/>
            </a:br>
            <a:r>
              <a:rPr lang="en-US" dirty="0"/>
              <a:t>Overall, this new feature would provide frontline employees with the tools they need to execute their work more efficiently and effectively, while also keeping them informed and engaged with their team and organization.</a:t>
            </a:r>
          </a:p>
          <a:p>
            <a:endParaRPr lang="en-US" b="1" dirty="0"/>
          </a:p>
          <a:p>
            <a:r>
              <a:rPr lang="en-US" b="1" dirty="0"/>
              <a:t>Competitive Differentiators </a:t>
            </a:r>
          </a:p>
          <a:p>
            <a:r>
              <a:rPr lang="en-US" dirty="0"/>
              <a:t>Several Brand/ MSO competitors do not have a daily dashboard (</a:t>
            </a:r>
            <a:r>
              <a:rPr lang="en-US" dirty="0" err="1"/>
              <a:t>Repsly</a:t>
            </a:r>
            <a:r>
              <a:rPr lang="en-US" dirty="0"/>
              <a:t>, </a:t>
            </a:r>
            <a:r>
              <a:rPr lang="en-US" dirty="0" err="1"/>
              <a:t>GoSpotCheck</a:t>
            </a:r>
            <a:r>
              <a:rPr lang="en-US" dirty="0"/>
              <a:t>, </a:t>
            </a:r>
            <a:r>
              <a:rPr lang="en-US" dirty="0" err="1"/>
              <a:t>StayinFront</a:t>
            </a:r>
            <a:r>
              <a:rPr lang="en-US" dirty="0"/>
              <a:t>). Position ourselves as a social media-look at feel for easy adoption among frontline employees. Customize the daily dashboard for what is important for your employees, including clock in/ clock out, upcoming work and priority projects.</a:t>
            </a:r>
          </a:p>
          <a:p>
            <a:r>
              <a:rPr lang="en-US" dirty="0"/>
              <a:t>.</a:t>
            </a:r>
          </a:p>
          <a:p>
            <a:endParaRPr lang="en-US" dirty="0"/>
          </a:p>
          <a:p>
            <a:r>
              <a:rPr lang="en-US" dirty="0"/>
              <a:t>Plus sign is part of store tasking </a:t>
            </a:r>
          </a:p>
        </p:txBody>
      </p:sp>
      <p:sp>
        <p:nvSpPr>
          <p:cNvPr id="4" name="Slide Number Placeholder 3">
            <a:extLst>
              <a:ext uri="{FF2B5EF4-FFF2-40B4-BE49-F238E27FC236}">
                <a16:creationId xmlns:a16="http://schemas.microsoft.com/office/drawing/2014/main" id="{AC71A065-A689-26B4-C097-02750D199261}"/>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AA787D9-2D63-5B48-B94C-415C2FE83369}"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684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Training Material. </a:t>
            </a:r>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2AA787D9-2D63-5B48-B94C-415C2FE83369}"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20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pic>
        <p:nvPicPr>
          <p:cNvPr id="8" name="Picture 7" descr="Graphical user interface, application&#10;&#10;Description automatically generated">
            <a:extLst>
              <a:ext uri="{FF2B5EF4-FFF2-40B4-BE49-F238E27FC236}">
                <a16:creationId xmlns:a16="http://schemas.microsoft.com/office/drawing/2014/main" id="{C03D594F-3E64-92A0-04F0-51F72234D127}"/>
              </a:ext>
            </a:extLst>
          </p:cNvPr>
          <p:cNvPicPr>
            <a:picLocks noChangeAspect="1"/>
          </p:cNvPicPr>
          <p:nvPr userDrawn="1"/>
        </p:nvPicPr>
        <p:blipFill>
          <a:blip r:embed="rId2"/>
          <a:stretch>
            <a:fillRect/>
          </a:stretch>
        </p:blipFill>
        <p:spPr>
          <a:xfrm>
            <a:off x="303" y="379425"/>
            <a:ext cx="6531132" cy="5937393"/>
          </a:xfrm>
          <a:prstGeom prst="rect">
            <a:avLst/>
          </a:prstGeom>
        </p:spPr>
      </p:pic>
      <p:pic>
        <p:nvPicPr>
          <p:cNvPr id="9" name="Picture 8" descr="A blue circle with white text&#10;&#10;Description automatically generated with low confidence">
            <a:extLst>
              <a:ext uri="{FF2B5EF4-FFF2-40B4-BE49-F238E27FC236}">
                <a16:creationId xmlns:a16="http://schemas.microsoft.com/office/drawing/2014/main" id="{D386F721-3796-E033-A166-551E16B86866}"/>
              </a:ext>
            </a:extLst>
          </p:cNvPr>
          <p:cNvPicPr>
            <a:picLocks noChangeAspect="1"/>
          </p:cNvPicPr>
          <p:nvPr userDrawn="1"/>
        </p:nvPicPr>
        <p:blipFill>
          <a:blip r:embed="rId3"/>
          <a:stretch>
            <a:fillRect/>
          </a:stretch>
        </p:blipFill>
        <p:spPr>
          <a:xfrm>
            <a:off x="6019800" y="961131"/>
            <a:ext cx="2235831" cy="549392"/>
          </a:xfrm>
          <a:prstGeom prst="rect">
            <a:avLst/>
          </a:prstGeom>
        </p:spPr>
      </p:pic>
      <p:sp>
        <p:nvSpPr>
          <p:cNvPr id="5" name="Text Placeholder 26">
            <a:extLst>
              <a:ext uri="{FF2B5EF4-FFF2-40B4-BE49-F238E27FC236}">
                <a16:creationId xmlns:a16="http://schemas.microsoft.com/office/drawing/2014/main" id="{CDE02021-A0FD-6FF3-621A-F1E05FDC2A8B}"/>
              </a:ext>
            </a:extLst>
          </p:cNvPr>
          <p:cNvSpPr>
            <a:spLocks noGrp="1"/>
          </p:cNvSpPr>
          <p:nvPr>
            <p:ph type="body" sz="quarter" idx="10" hasCustomPrompt="1"/>
          </p:nvPr>
        </p:nvSpPr>
        <p:spPr>
          <a:xfrm>
            <a:off x="6629400" y="4648200"/>
            <a:ext cx="4038599" cy="1066800"/>
          </a:xfrm>
          <a:prstGeom prst="rect">
            <a:avLst/>
          </a:prstGeom>
          <a:noFill/>
        </p:spPr>
        <p:txBody>
          <a:bodyPr vert="horz"/>
          <a:lstStyle>
            <a:lvl1pPr marL="0" indent="0" algn="l">
              <a:lnSpc>
                <a:spcPct val="100000"/>
              </a:lnSpc>
              <a:spcBef>
                <a:spcPts val="0"/>
              </a:spcBef>
              <a:spcAft>
                <a:spcPts val="600"/>
              </a:spcAft>
              <a:buNone/>
              <a:defRPr sz="2400" b="1" i="0" baseline="0">
                <a:solidFill>
                  <a:srgbClr val="FFFFFF"/>
                </a:solidFill>
                <a:latin typeface="Calibri" panose="020F0502020204030204" pitchFamily="34" charset="0"/>
                <a:cs typeface="Calibri" panose="020F0502020204030204" pitchFamily="34" charset="0"/>
              </a:defRPr>
            </a:lvl1pPr>
          </a:lstStyle>
          <a:p>
            <a:pPr lvl="0"/>
            <a:r>
              <a:rPr lang="en-US"/>
              <a:t>Name | Date</a:t>
            </a:r>
          </a:p>
        </p:txBody>
      </p:sp>
      <p:sp>
        <p:nvSpPr>
          <p:cNvPr id="10" name="Title 9">
            <a:extLst>
              <a:ext uri="{FF2B5EF4-FFF2-40B4-BE49-F238E27FC236}">
                <a16:creationId xmlns:a16="http://schemas.microsoft.com/office/drawing/2014/main" id="{A4B46A67-1C12-A7ED-CDE2-87B5DA717578}"/>
              </a:ext>
            </a:extLst>
          </p:cNvPr>
          <p:cNvSpPr>
            <a:spLocks noGrp="1"/>
          </p:cNvSpPr>
          <p:nvPr>
            <p:ph type="title" hasCustomPrompt="1"/>
          </p:nvPr>
        </p:nvSpPr>
        <p:spPr>
          <a:xfrm>
            <a:off x="6629400" y="2286000"/>
            <a:ext cx="5562297" cy="2312473"/>
          </a:xfrm>
          <a:prstGeom prst="rect">
            <a:avLst/>
          </a:prstGeom>
        </p:spPr>
        <p:txBody>
          <a:bodyPr/>
          <a:lstStyle>
            <a:lvl1pPr>
              <a:defRPr sz="6600"/>
            </a:lvl1pPr>
          </a:lstStyle>
          <a:p>
            <a:r>
              <a:rPr lang="en-US" sz="4400" b="1">
                <a:solidFill>
                  <a:srgbClr val="27B2E7"/>
                </a:solidFill>
                <a:latin typeface="Calibri" panose="020F0502020204030204" pitchFamily="34" charset="0"/>
                <a:ea typeface="Roboto"/>
                <a:cs typeface="Calibri" panose="020F0502020204030204" pitchFamily="34" charset="0"/>
              </a:rPr>
              <a:t>Insert Title Here</a:t>
            </a:r>
            <a:endParaRPr lang="en-US" sz="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13039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4700" y="0"/>
            <a:ext cx="37973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321550" y="932180"/>
            <a:ext cx="2151063" cy="2082800"/>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7437438" y="3684588"/>
            <a:ext cx="2155825" cy="2157412"/>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1" name="TextBox 10">
            <a:extLst>
              <a:ext uri="{FF2B5EF4-FFF2-40B4-BE49-F238E27FC236}">
                <a16:creationId xmlns:a16="http://schemas.microsoft.com/office/drawing/2014/main" id="{D46290C6-C18D-53F9-8CE7-1CE4FBF56DB3}"/>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0507459-2B25-4934-FDC9-57AF79D5BBFE}"/>
              </a:ext>
            </a:extLst>
          </p:cNvPr>
          <p:cNvSpPr>
            <a:spLocks noGrp="1"/>
          </p:cNvSpPr>
          <p:nvPr>
            <p:ph type="body" sz="quarter" idx="13" hasCustomPrompt="1"/>
          </p:nvPr>
        </p:nvSpPr>
        <p:spPr>
          <a:xfrm>
            <a:off x="382554" y="864749"/>
            <a:ext cx="6662057"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EC23A6F0-996B-01F8-C76C-271C2D69A21A}"/>
              </a:ext>
            </a:extLst>
          </p:cNvPr>
          <p:cNvSpPr>
            <a:spLocks noGrp="1"/>
          </p:cNvSpPr>
          <p:nvPr>
            <p:ph type="body" sz="quarter" idx="14"/>
          </p:nvPr>
        </p:nvSpPr>
        <p:spPr>
          <a:xfrm>
            <a:off x="382554" y="2199026"/>
            <a:ext cx="6662057"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4" name="Picture 3" descr="Logo&#10;&#10;Description automatically generated">
            <a:extLst>
              <a:ext uri="{FF2B5EF4-FFF2-40B4-BE49-F238E27FC236}">
                <a16:creationId xmlns:a16="http://schemas.microsoft.com/office/drawing/2014/main" id="{BC6C9545-15FD-22FC-1DE2-ACF7B8FBB153}"/>
              </a:ext>
            </a:extLst>
          </p:cNvPr>
          <p:cNvPicPr>
            <a:picLocks noChangeAspect="1"/>
          </p:cNvPicPr>
          <p:nvPr/>
        </p:nvPicPr>
        <p:blipFill>
          <a:blip r:embed="rId2"/>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18299667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1_Title Slide">
    <p:spTree>
      <p:nvGrpSpPr>
        <p:cNvPr id="1" name=""/>
        <p:cNvGrpSpPr/>
        <p:nvPr/>
      </p:nvGrpSpPr>
      <p:grpSpPr>
        <a:xfrm>
          <a:off x="0" y="0"/>
          <a:ext cx="0" cy="0"/>
          <a:chOff x="0" y="0"/>
          <a:chExt cx="0" cy="0"/>
        </a:xfrm>
      </p:grpSpPr>
      <p:sp>
        <p:nvSpPr>
          <p:cNvPr id="2" name="Freeform 8">
            <a:extLst>
              <a:ext uri="{FF2B5EF4-FFF2-40B4-BE49-F238E27FC236}">
                <a16:creationId xmlns:a16="http://schemas.microsoft.com/office/drawing/2014/main" id="{FBC64721-FE31-8041-4159-E73888957681}"/>
              </a:ext>
            </a:extLst>
          </p:cNvPr>
          <p:cNvSpPr/>
          <p:nvPr/>
        </p:nvSpPr>
        <p:spPr>
          <a:xfrm>
            <a:off x="6682154" y="4626708"/>
            <a:ext cx="4454769" cy="2537144"/>
          </a:xfrm>
          <a:custGeom>
            <a:avLst/>
            <a:gdLst>
              <a:gd name="connsiteX0" fmla="*/ 2198670 w 4397340"/>
              <a:gd name="connsiteY0" fmla="*/ 0 h 2815963"/>
              <a:gd name="connsiteX1" fmla="*/ 4397340 w 4397340"/>
              <a:gd name="connsiteY1" fmla="*/ 2198670 h 2815963"/>
              <a:gd name="connsiteX2" fmla="*/ 4352671 w 4397340"/>
              <a:gd name="connsiteY2" fmla="*/ 2641779 h 2815963"/>
              <a:gd name="connsiteX3" fmla="*/ 4307883 w 4397340"/>
              <a:gd name="connsiteY3" fmla="*/ 2815963 h 2815963"/>
              <a:gd name="connsiteX4" fmla="*/ 89457 w 4397340"/>
              <a:gd name="connsiteY4" fmla="*/ 2815963 h 2815963"/>
              <a:gd name="connsiteX5" fmla="*/ 44669 w 4397340"/>
              <a:gd name="connsiteY5" fmla="*/ 2641779 h 2815963"/>
              <a:gd name="connsiteX6" fmla="*/ 0 w 4397340"/>
              <a:gd name="connsiteY6" fmla="*/ 2198670 h 2815963"/>
              <a:gd name="connsiteX7" fmla="*/ 2198670 w 4397340"/>
              <a:gd name="connsiteY7" fmla="*/ 0 h 281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7340" h="2815963">
                <a:moveTo>
                  <a:pt x="2198670" y="0"/>
                </a:moveTo>
                <a:cubicBezTo>
                  <a:pt x="3412962" y="0"/>
                  <a:pt x="4397340" y="984378"/>
                  <a:pt x="4397340" y="2198670"/>
                </a:cubicBezTo>
                <a:cubicBezTo>
                  <a:pt x="4397340" y="2350457"/>
                  <a:pt x="4381959" y="2498651"/>
                  <a:pt x="4352671" y="2641779"/>
                </a:cubicBezTo>
                <a:lnTo>
                  <a:pt x="4307883" y="2815963"/>
                </a:lnTo>
                <a:lnTo>
                  <a:pt x="89457" y="2815963"/>
                </a:lnTo>
                <a:lnTo>
                  <a:pt x="44669" y="2641779"/>
                </a:lnTo>
                <a:cubicBezTo>
                  <a:pt x="15381" y="2498651"/>
                  <a:pt x="0" y="2350457"/>
                  <a:pt x="0" y="2198670"/>
                </a:cubicBezTo>
                <a:cubicBezTo>
                  <a:pt x="0" y="984378"/>
                  <a:pt x="984378" y="0"/>
                  <a:pt x="2198670" y="0"/>
                </a:cubicBezTo>
                <a:close/>
              </a:path>
            </a:pathLst>
          </a:cu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F228811-8E8B-7658-BEF9-ED17551F5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2144" y="1163214"/>
            <a:ext cx="3111937" cy="6276104"/>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570788" y="1341438"/>
            <a:ext cx="2720877" cy="5891212"/>
          </a:xfrm>
          <a:prstGeom prst="roundRect">
            <a:avLst>
              <a:gd name="adj" fmla="val 8703"/>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A68AE9DF-05EC-702A-45FB-D00B6D73790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D4103045-C5C9-91AE-32E5-C1AF37877824}"/>
              </a:ext>
            </a:extLst>
          </p:cNvPr>
          <p:cNvSpPr>
            <a:spLocks noGrp="1"/>
          </p:cNvSpPr>
          <p:nvPr>
            <p:ph type="body" sz="quarter" idx="13" hasCustomPrompt="1"/>
          </p:nvPr>
        </p:nvSpPr>
        <p:spPr>
          <a:xfrm>
            <a:off x="562947" y="587877"/>
            <a:ext cx="5533054"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BDC1DD6A-519A-2480-A55D-0B346F8F9C92}"/>
              </a:ext>
            </a:extLst>
          </p:cNvPr>
          <p:cNvSpPr>
            <a:spLocks noGrp="1"/>
          </p:cNvSpPr>
          <p:nvPr>
            <p:ph type="body" sz="quarter" idx="14"/>
          </p:nvPr>
        </p:nvSpPr>
        <p:spPr>
          <a:xfrm>
            <a:off x="562947" y="1922154"/>
            <a:ext cx="5533054"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8386238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92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F98D831-6158-91DF-D000-82403B8DBB1D}"/>
              </a:ext>
            </a:extLst>
          </p:cNvPr>
          <p:cNvSpPr/>
          <p:nvPr/>
        </p:nvSpPr>
        <p:spPr>
          <a:xfrm>
            <a:off x="441847" y="1016300"/>
            <a:ext cx="3695178" cy="2887249"/>
          </a:xfrm>
          <a:prstGeom prst="roundRect">
            <a:avLst>
              <a:gd name="adj" fmla="val 4953"/>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073A68-CD13-29ED-6F59-5AA56C4CDC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92" y="1467936"/>
            <a:ext cx="6776012" cy="3922128"/>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33463" y="1658938"/>
            <a:ext cx="5229224" cy="32893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64E10F7F-3015-8901-7C22-9A6308D8952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1D5301B0-9C0B-2ED0-823A-CE99015F699F}"/>
              </a:ext>
            </a:extLst>
          </p:cNvPr>
          <p:cNvSpPr>
            <a:spLocks noGrp="1"/>
          </p:cNvSpPr>
          <p:nvPr>
            <p:ph type="body" sz="quarter" idx="13" hasCustomPrompt="1"/>
          </p:nvPr>
        </p:nvSpPr>
        <p:spPr>
          <a:xfrm>
            <a:off x="7217859" y="587877"/>
            <a:ext cx="4718049"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A94A362-9ECC-EAF9-4671-F09A2186ED32}"/>
              </a:ext>
            </a:extLst>
          </p:cNvPr>
          <p:cNvSpPr>
            <a:spLocks noGrp="1"/>
          </p:cNvSpPr>
          <p:nvPr>
            <p:ph type="body" sz="quarter" idx="14"/>
          </p:nvPr>
        </p:nvSpPr>
        <p:spPr>
          <a:xfrm>
            <a:off x="7217859" y="1922154"/>
            <a:ext cx="4718049"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24238093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93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F4254-00C7-9A2D-3C86-AD43C9FFACC8}"/>
              </a:ext>
            </a:extLst>
          </p:cNvPr>
          <p:cNvSpPr/>
          <p:nvPr/>
        </p:nvSpPr>
        <p:spPr>
          <a:xfrm>
            <a:off x="9031266" y="0"/>
            <a:ext cx="3160734" cy="6858000"/>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BAA603-0939-F4AE-DB65-5EBF0D1B2E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749" b="2041"/>
          <a:stretch/>
        </p:blipFill>
        <p:spPr>
          <a:xfrm>
            <a:off x="6026100" y="1194156"/>
            <a:ext cx="5540223" cy="4600925"/>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6286500" y="1484312"/>
            <a:ext cx="5011738" cy="2762249"/>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8C0E8F6C-6A08-185E-8AA1-89020C95DC58}"/>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7" name="Text Placeholder 2">
            <a:extLst>
              <a:ext uri="{FF2B5EF4-FFF2-40B4-BE49-F238E27FC236}">
                <a16:creationId xmlns:a16="http://schemas.microsoft.com/office/drawing/2014/main" id="{DFDB81B2-CC88-77A8-8AC2-05D7C3897970}"/>
              </a:ext>
            </a:extLst>
          </p:cNvPr>
          <p:cNvSpPr>
            <a:spLocks noGrp="1"/>
          </p:cNvSpPr>
          <p:nvPr>
            <p:ph type="body" sz="quarter" idx="13" hasCustomPrompt="1"/>
          </p:nvPr>
        </p:nvSpPr>
        <p:spPr>
          <a:xfrm>
            <a:off x="451610" y="587877"/>
            <a:ext cx="5306405"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5">
            <a:extLst>
              <a:ext uri="{FF2B5EF4-FFF2-40B4-BE49-F238E27FC236}">
                <a16:creationId xmlns:a16="http://schemas.microsoft.com/office/drawing/2014/main" id="{896B5992-4D67-8F98-5A61-17C915ECA53F}"/>
              </a:ext>
            </a:extLst>
          </p:cNvPr>
          <p:cNvSpPr>
            <a:spLocks noGrp="1"/>
          </p:cNvSpPr>
          <p:nvPr>
            <p:ph type="body" sz="quarter" idx="14"/>
          </p:nvPr>
        </p:nvSpPr>
        <p:spPr>
          <a:xfrm>
            <a:off x="451610" y="1922154"/>
            <a:ext cx="5306405"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CCDB67B9-B3E0-A5DA-068E-081884FCF49A}"/>
              </a:ext>
            </a:extLst>
          </p:cNvPr>
          <p:cNvPicPr>
            <a:picLocks noChangeAspect="1"/>
          </p:cNvPicPr>
          <p:nvPr/>
        </p:nvPicPr>
        <p:blipFill>
          <a:blip r:embed="rId3"/>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307341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94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82BCED9-FBC8-9FF8-1246-8C8F978AC73F}"/>
              </a:ext>
            </a:extLst>
          </p:cNvPr>
          <p:cNvSpPr/>
          <p:nvPr/>
        </p:nvSpPr>
        <p:spPr>
          <a:xfrm>
            <a:off x="767128" y="3647327"/>
            <a:ext cx="10657744" cy="2085653"/>
          </a:xfrm>
          <a:prstGeom prst="roundRect">
            <a:avLst>
              <a:gd name="adj" fmla="val 4845"/>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2B6371-3B7E-57AE-0B36-C435593493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1755" y="937880"/>
            <a:ext cx="2613691" cy="5271250"/>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445500" y="1038224"/>
            <a:ext cx="2366963" cy="5033963"/>
          </a:xfrm>
          <a:prstGeom prst="round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AACEC34-1507-FF42-CF73-ED11943FBC2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CB0C813B-C78C-ADCC-C1B4-34035F9A357D}"/>
              </a:ext>
            </a:extLst>
          </p:cNvPr>
          <p:cNvSpPr>
            <a:spLocks noGrp="1"/>
          </p:cNvSpPr>
          <p:nvPr>
            <p:ph type="body" sz="quarter" idx="13" hasCustomPrompt="1"/>
          </p:nvPr>
        </p:nvSpPr>
        <p:spPr>
          <a:xfrm>
            <a:off x="945996" y="587877"/>
            <a:ext cx="6866334"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6280008-A930-7360-45B4-7ACAAE96731B}"/>
              </a:ext>
            </a:extLst>
          </p:cNvPr>
          <p:cNvSpPr>
            <a:spLocks noGrp="1"/>
          </p:cNvSpPr>
          <p:nvPr>
            <p:ph type="body" sz="quarter" idx="14"/>
          </p:nvPr>
        </p:nvSpPr>
        <p:spPr>
          <a:xfrm>
            <a:off x="945996" y="1922154"/>
            <a:ext cx="6866334" cy="150684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8006C508-1728-E85E-771C-DA20256EA252}"/>
              </a:ext>
            </a:extLst>
          </p:cNvPr>
          <p:cNvSpPr>
            <a:spLocks noGrp="1"/>
          </p:cNvSpPr>
          <p:nvPr>
            <p:ph type="body" sz="quarter" idx="15"/>
          </p:nvPr>
        </p:nvSpPr>
        <p:spPr>
          <a:xfrm>
            <a:off x="945996" y="3805965"/>
            <a:ext cx="6866333" cy="177374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67735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4236B6-8477-5798-F5BC-3E2D6BC35D21}"/>
              </a:ext>
            </a:extLst>
          </p:cNvPr>
          <p:cNvSpPr>
            <a:spLocks noGrp="1"/>
          </p:cNvSpPr>
          <p:nvPr>
            <p:ph type="dt" sz="half" idx="10"/>
          </p:nvPr>
        </p:nvSpPr>
        <p:spPr/>
        <p:txBody>
          <a:bodyPr/>
          <a:lstStyle/>
          <a:p>
            <a:fld id="{E1609BC4-CB86-CE48-9AFE-E3FA7A39BD16}" type="datetimeFigureOut">
              <a:rPr lang="en-US" smtClean="0"/>
              <a:t>3/25/2024</a:t>
            </a:fld>
            <a:endParaRPr lang="en-US"/>
          </a:p>
        </p:txBody>
      </p:sp>
      <p:sp>
        <p:nvSpPr>
          <p:cNvPr id="3" name="Footer Placeholder 2">
            <a:extLst>
              <a:ext uri="{FF2B5EF4-FFF2-40B4-BE49-F238E27FC236}">
                <a16:creationId xmlns:a16="http://schemas.microsoft.com/office/drawing/2014/main" id="{8B736BE2-DD61-D841-21D3-8DA961C60B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D37509-14A2-E2FF-0221-BDF941ACE561}"/>
              </a:ext>
            </a:extLst>
          </p:cNvPr>
          <p:cNvSpPr>
            <a:spLocks noGrp="1"/>
          </p:cNvSpPr>
          <p:nvPr>
            <p:ph type="sldNum" sz="quarter" idx="12"/>
          </p:nvPr>
        </p:nvSpPr>
        <p:spPr/>
        <p:txBody>
          <a:bodyPr/>
          <a:lstStyle/>
          <a:p>
            <a:fld id="{6EDDE90A-CA9B-CE46-967A-EE410631B7FD}" type="slidenum">
              <a:rPr lang="en-US" smtClean="0"/>
              <a:t>‹#›</a:t>
            </a:fld>
            <a:endParaRPr lang="en-US"/>
          </a:p>
        </p:txBody>
      </p:sp>
    </p:spTree>
    <p:extLst>
      <p:ext uri="{BB962C8B-B14F-4D97-AF65-F5344CB8AC3E}">
        <p14:creationId xmlns:p14="http://schemas.microsoft.com/office/powerpoint/2010/main" val="27328945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cSld name="9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1FE2-E29B-2BC5-F38B-D79D2A7EEC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23C792-EDFE-221A-0B1F-3A8F0F27C3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D29C59-9B37-8514-A9CC-422DAC21D724}"/>
              </a:ext>
            </a:extLst>
          </p:cNvPr>
          <p:cNvSpPr>
            <a:spLocks noGrp="1"/>
          </p:cNvSpPr>
          <p:nvPr>
            <p:ph type="dt" sz="half" idx="10"/>
          </p:nvPr>
        </p:nvSpPr>
        <p:spPr/>
        <p:txBody>
          <a:bodyPr/>
          <a:lstStyle/>
          <a:p>
            <a:fld id="{E1609BC4-CB86-CE48-9AFE-E3FA7A39BD16}" type="datetimeFigureOut">
              <a:rPr lang="en-US" smtClean="0"/>
              <a:t>3/25/2024</a:t>
            </a:fld>
            <a:endParaRPr lang="en-US"/>
          </a:p>
        </p:txBody>
      </p:sp>
      <p:sp>
        <p:nvSpPr>
          <p:cNvPr id="5" name="Footer Placeholder 4">
            <a:extLst>
              <a:ext uri="{FF2B5EF4-FFF2-40B4-BE49-F238E27FC236}">
                <a16:creationId xmlns:a16="http://schemas.microsoft.com/office/drawing/2014/main" id="{35E3E868-19A8-3DEF-7CD0-E729E038A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A747D6-7193-D8DF-2F3A-1EE23A258CA6}"/>
              </a:ext>
            </a:extLst>
          </p:cNvPr>
          <p:cNvSpPr>
            <a:spLocks noGrp="1"/>
          </p:cNvSpPr>
          <p:nvPr>
            <p:ph type="sldNum" sz="quarter" idx="12"/>
          </p:nvPr>
        </p:nvSpPr>
        <p:spPr/>
        <p:txBody>
          <a:bodyPr/>
          <a:lstStyle/>
          <a:p>
            <a:fld id="{6EDDE90A-CA9B-CE46-967A-EE410631B7FD}" type="slidenum">
              <a:rPr lang="en-US" smtClean="0"/>
              <a:t>‹#›</a:t>
            </a:fld>
            <a:endParaRPr lang="en-US"/>
          </a:p>
        </p:txBody>
      </p:sp>
    </p:spTree>
    <p:extLst>
      <p:ext uri="{BB962C8B-B14F-4D97-AF65-F5344CB8AC3E}">
        <p14:creationId xmlns:p14="http://schemas.microsoft.com/office/powerpoint/2010/main" val="3920533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16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2004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8D6B211B-86AF-A39C-8EEE-742B74F57E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538ADB7-C71F-1DF1-23B9-0C73DB93A383}"/>
              </a:ext>
            </a:extLst>
          </p:cNvPr>
          <p:cNvSpPr>
            <a:spLocks noGrp="1"/>
          </p:cNvSpPr>
          <p:nvPr>
            <p:ph type="body" sz="quarter" idx="13" hasCustomPrompt="1"/>
          </p:nvPr>
        </p:nvSpPr>
        <p:spPr>
          <a:xfrm>
            <a:off x="6447129" y="419458"/>
            <a:ext cx="5421410"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B66CBC3F-8689-A486-C10A-22F416794452}"/>
              </a:ext>
            </a:extLst>
          </p:cNvPr>
          <p:cNvSpPr>
            <a:spLocks noGrp="1"/>
          </p:cNvSpPr>
          <p:nvPr>
            <p:ph type="body" sz="quarter" idx="14"/>
          </p:nvPr>
        </p:nvSpPr>
        <p:spPr>
          <a:xfrm>
            <a:off x="6447129" y="1753736"/>
            <a:ext cx="5421410" cy="21931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4" name="Text Placeholder 5">
            <a:extLst>
              <a:ext uri="{FF2B5EF4-FFF2-40B4-BE49-F238E27FC236}">
                <a16:creationId xmlns:a16="http://schemas.microsoft.com/office/drawing/2014/main" id="{70CEFFCB-15E6-FEFB-CA80-7A77F340FDA3}"/>
              </a:ext>
            </a:extLst>
          </p:cNvPr>
          <p:cNvSpPr>
            <a:spLocks noGrp="1"/>
          </p:cNvSpPr>
          <p:nvPr>
            <p:ph type="body" sz="quarter" idx="15"/>
          </p:nvPr>
        </p:nvSpPr>
        <p:spPr>
          <a:xfrm>
            <a:off x="6447129" y="4113708"/>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5">
            <a:extLst>
              <a:ext uri="{FF2B5EF4-FFF2-40B4-BE49-F238E27FC236}">
                <a16:creationId xmlns:a16="http://schemas.microsoft.com/office/drawing/2014/main" id="{3D6E6CBA-8BE0-F69B-D898-44664D80AA22}"/>
              </a:ext>
            </a:extLst>
          </p:cNvPr>
          <p:cNvSpPr>
            <a:spLocks noGrp="1"/>
          </p:cNvSpPr>
          <p:nvPr>
            <p:ph type="body" sz="quarter" idx="16"/>
          </p:nvPr>
        </p:nvSpPr>
        <p:spPr>
          <a:xfrm>
            <a:off x="9311626" y="4114383"/>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1" name="Picture 10" descr="Icon&#10;&#10;Description automatically generated with low confidence">
            <a:extLst>
              <a:ext uri="{FF2B5EF4-FFF2-40B4-BE49-F238E27FC236}">
                <a16:creationId xmlns:a16="http://schemas.microsoft.com/office/drawing/2014/main" id="{41BE592F-76F5-5ABE-0519-14D341F1C611}"/>
              </a:ext>
            </a:extLst>
          </p:cNvPr>
          <p:cNvPicPr>
            <a:picLocks noChangeAspect="1"/>
          </p:cNvPicPr>
          <p:nvPr/>
        </p:nvPicPr>
        <p:blipFill>
          <a:blip r:embed="rId2"/>
          <a:stretch>
            <a:fillRect/>
          </a:stretch>
        </p:blipFill>
        <p:spPr>
          <a:xfrm>
            <a:off x="295153" y="6094974"/>
            <a:ext cx="347922" cy="509512"/>
          </a:xfrm>
          <a:prstGeom prst="rect">
            <a:avLst/>
          </a:prstGeom>
        </p:spPr>
      </p:pic>
    </p:spTree>
    <p:extLst>
      <p:ext uri="{BB962C8B-B14F-4D97-AF65-F5344CB8AC3E}">
        <p14:creationId xmlns:p14="http://schemas.microsoft.com/office/powerpoint/2010/main" val="1165719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5738812" y="865188"/>
            <a:ext cx="3605211" cy="5384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B211A04-71E9-8072-B82E-7F3F63FF09B2}"/>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ound Same Side Corner Rectangle 5">
            <a:extLst>
              <a:ext uri="{FF2B5EF4-FFF2-40B4-BE49-F238E27FC236}">
                <a16:creationId xmlns:a16="http://schemas.microsoft.com/office/drawing/2014/main" id="{574632C3-CDBE-661B-D8BC-DF613600BCA7}"/>
              </a:ext>
            </a:extLst>
          </p:cNvPr>
          <p:cNvSpPr/>
          <p:nvPr/>
        </p:nvSpPr>
        <p:spPr>
          <a:xfrm rot="5400000">
            <a:off x="7733393" y="2475052"/>
            <a:ext cx="5385734" cy="2165128"/>
          </a:xfrm>
          <a:prstGeom prst="round2SameRect">
            <a:avLst>
              <a:gd name="adj1" fmla="val 9954"/>
              <a:gd name="adj2" fmla="val 0"/>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87538B54-EDAA-2FA7-68F8-3E2230037920}"/>
              </a:ext>
            </a:extLst>
          </p:cNvPr>
          <p:cNvSpPr>
            <a:spLocks noGrp="1"/>
          </p:cNvSpPr>
          <p:nvPr>
            <p:ph type="body" sz="quarter" idx="13" hasCustomPrompt="1"/>
          </p:nvPr>
        </p:nvSpPr>
        <p:spPr>
          <a:xfrm>
            <a:off x="401216" y="864749"/>
            <a:ext cx="5262466"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54BC065A-23AC-4B49-16B9-70431656718C}"/>
              </a:ext>
            </a:extLst>
          </p:cNvPr>
          <p:cNvSpPr>
            <a:spLocks noGrp="1"/>
          </p:cNvSpPr>
          <p:nvPr>
            <p:ph type="body" sz="quarter" idx="14"/>
          </p:nvPr>
        </p:nvSpPr>
        <p:spPr>
          <a:xfrm>
            <a:off x="401216" y="2199026"/>
            <a:ext cx="5262466"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2">
            <a:extLst>
              <a:ext uri="{FF2B5EF4-FFF2-40B4-BE49-F238E27FC236}">
                <a16:creationId xmlns:a16="http://schemas.microsoft.com/office/drawing/2014/main" id="{C1AD3E70-4E26-2252-BF2C-00D3057EEB70}"/>
              </a:ext>
            </a:extLst>
          </p:cNvPr>
          <p:cNvSpPr>
            <a:spLocks noGrp="1"/>
          </p:cNvSpPr>
          <p:nvPr>
            <p:ph type="body" sz="quarter" idx="15" hasCustomPrompt="1"/>
          </p:nvPr>
        </p:nvSpPr>
        <p:spPr>
          <a:xfrm>
            <a:off x="9419153" y="1017149"/>
            <a:ext cx="1840271" cy="1213400"/>
          </a:xfrm>
          <a:prstGeom prst="rect">
            <a:avLst/>
          </a:prstGeom>
        </p:spPr>
        <p:txBody>
          <a:bodyPr/>
          <a:lstStyle>
            <a:lvl1pPr marL="0" indent="0" algn="l">
              <a:buNone/>
              <a:defRPr sz="2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D27617A1-268A-076D-0B96-B396AD081128}"/>
              </a:ext>
            </a:extLst>
          </p:cNvPr>
          <p:cNvSpPr>
            <a:spLocks noGrp="1"/>
          </p:cNvSpPr>
          <p:nvPr>
            <p:ph type="body" sz="quarter" idx="16"/>
          </p:nvPr>
        </p:nvSpPr>
        <p:spPr>
          <a:xfrm>
            <a:off x="9430946" y="2351539"/>
            <a:ext cx="1816683" cy="364171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637513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46EB9D2D-BF33-C196-5135-C6D20C5D1C3B}"/>
              </a:ext>
            </a:extLst>
          </p:cNvPr>
          <p:cNvSpPr/>
          <p:nvPr/>
        </p:nvSpPr>
        <p:spPr>
          <a:xfrm>
            <a:off x="95250" y="801112"/>
            <a:ext cx="11617325" cy="5233742"/>
          </a:xfrm>
          <a:custGeom>
            <a:avLst/>
            <a:gdLst>
              <a:gd name="connsiteX0" fmla="*/ 0 w 11878831"/>
              <a:gd name="connsiteY0" fmla="*/ 0 h 5233742"/>
              <a:gd name="connsiteX1" fmla="*/ 9261960 w 11878831"/>
              <a:gd name="connsiteY1" fmla="*/ 0 h 5233742"/>
              <a:gd name="connsiteX2" fmla="*/ 11878831 w 11878831"/>
              <a:gd name="connsiteY2" fmla="*/ 2616871 h 5233742"/>
              <a:gd name="connsiteX3" fmla="*/ 9261960 w 11878831"/>
              <a:gd name="connsiteY3" fmla="*/ 5233742 h 5233742"/>
              <a:gd name="connsiteX4" fmla="*/ 0 w 11878831"/>
              <a:gd name="connsiteY4" fmla="*/ 5233742 h 523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8831" h="5233742">
                <a:moveTo>
                  <a:pt x="0" y="0"/>
                </a:moveTo>
                <a:lnTo>
                  <a:pt x="9261960" y="0"/>
                </a:lnTo>
                <a:cubicBezTo>
                  <a:pt x="10707218" y="0"/>
                  <a:pt x="11878831" y="1171613"/>
                  <a:pt x="11878831" y="2616871"/>
                </a:cubicBezTo>
                <a:cubicBezTo>
                  <a:pt x="11878831" y="4062129"/>
                  <a:pt x="10707218" y="5233742"/>
                  <a:pt x="9261960" y="5233742"/>
                </a:cubicBezTo>
                <a:lnTo>
                  <a:pt x="0" y="5233742"/>
                </a:lnTo>
                <a:close/>
              </a:path>
            </a:pathLst>
          </a:cu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7601673-0A35-3A79-7321-C893DCE99A7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5">
            <a:extLst>
              <a:ext uri="{FF2B5EF4-FFF2-40B4-BE49-F238E27FC236}">
                <a16:creationId xmlns:a16="http://schemas.microsoft.com/office/drawing/2014/main" id="{0EE3B513-2D4B-A815-9BD9-A409C765CC6A}"/>
              </a:ext>
            </a:extLst>
          </p:cNvPr>
          <p:cNvSpPr>
            <a:spLocks noGrp="1"/>
          </p:cNvSpPr>
          <p:nvPr>
            <p:ph type="body" sz="quarter" idx="10" hasCustomPrompt="1"/>
          </p:nvPr>
        </p:nvSpPr>
        <p:spPr>
          <a:xfrm>
            <a:off x="479425" y="1725840"/>
            <a:ext cx="5616575"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EBC0DAE9-F336-6A89-C977-7A42D35DF230}"/>
              </a:ext>
            </a:extLst>
          </p:cNvPr>
          <p:cNvSpPr>
            <a:spLocks noGrp="1"/>
          </p:cNvSpPr>
          <p:nvPr>
            <p:ph type="body" sz="quarter" idx="11"/>
          </p:nvPr>
        </p:nvSpPr>
        <p:spPr>
          <a:xfrm>
            <a:off x="479425" y="3417888"/>
            <a:ext cx="5616575" cy="2068512"/>
          </a:xfrm>
          <a:prstGeom prst="rect">
            <a:avLst/>
          </a:prstGeom>
        </p:spPr>
        <p:txBody>
          <a:bodyPr/>
          <a:lstStyle>
            <a:lvl1pPr marL="0" indent="0">
              <a:buNone/>
              <a:defRPr sz="24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CC315668-8FD4-DE43-F039-4E4EB3E6474B}"/>
              </a:ext>
            </a:extLst>
          </p:cNvPr>
          <p:cNvPicPr>
            <a:picLocks noChangeAspect="1"/>
          </p:cNvPicPr>
          <p:nvPr/>
        </p:nvPicPr>
        <p:blipFill>
          <a:blip r:embed="rId2"/>
          <a:stretch>
            <a:fillRect/>
          </a:stretch>
        </p:blipFill>
        <p:spPr>
          <a:xfrm>
            <a:off x="6605879" y="937770"/>
            <a:ext cx="4982459" cy="4982459"/>
          </a:xfrm>
          <a:prstGeom prst="rect">
            <a:avLst/>
          </a:prstGeom>
        </p:spPr>
      </p:pic>
    </p:spTree>
    <p:extLst>
      <p:ext uri="{BB962C8B-B14F-4D97-AF65-F5344CB8AC3E}">
        <p14:creationId xmlns:p14="http://schemas.microsoft.com/office/powerpoint/2010/main" val="2586429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5" y="3428999"/>
            <a:ext cx="3580363" cy="26876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708400" y="512763"/>
            <a:ext cx="2871788" cy="29162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6592888" y="3429000"/>
            <a:ext cx="5611812" cy="2687637"/>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339ECC43-FD3E-4C05-23F8-E108F3E2CB8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22344755-6A33-7FF1-4B0A-09D446F74AB9}"/>
              </a:ext>
            </a:extLst>
          </p:cNvPr>
          <p:cNvSpPr>
            <a:spLocks noGrp="1"/>
          </p:cNvSpPr>
          <p:nvPr>
            <p:ph type="body" sz="quarter" idx="13" hasCustomPrompt="1"/>
          </p:nvPr>
        </p:nvSpPr>
        <p:spPr>
          <a:xfrm>
            <a:off x="288925" y="512763"/>
            <a:ext cx="3275013" cy="2687637"/>
          </a:xfrm>
          <a:prstGeom prst="rect">
            <a:avLst/>
          </a:prstGeom>
        </p:spPr>
        <p:txBody>
          <a:bodyPr/>
          <a:lstStyle>
            <a:lvl1pPr marL="0" indent="0" algn="ctr">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6EDD439-5703-B1F6-CD0E-3B4F9936B613}"/>
              </a:ext>
            </a:extLst>
          </p:cNvPr>
          <p:cNvSpPr>
            <a:spLocks noGrp="1"/>
          </p:cNvSpPr>
          <p:nvPr>
            <p:ph type="body" sz="quarter" idx="14"/>
          </p:nvPr>
        </p:nvSpPr>
        <p:spPr>
          <a:xfrm>
            <a:off x="6737350" y="512763"/>
            <a:ext cx="5165725" cy="268763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51293C88-280C-E5B3-1F45-1A335091462D}"/>
              </a:ext>
            </a:extLst>
          </p:cNvPr>
          <p:cNvSpPr>
            <a:spLocks noGrp="1"/>
          </p:cNvSpPr>
          <p:nvPr>
            <p:ph type="body" sz="quarter" idx="15"/>
          </p:nvPr>
        </p:nvSpPr>
        <p:spPr>
          <a:xfrm>
            <a:off x="3810649" y="3581399"/>
            <a:ext cx="2618144" cy="2632789"/>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1" name="Rectangle 10">
            <a:extLst>
              <a:ext uri="{FF2B5EF4-FFF2-40B4-BE49-F238E27FC236}">
                <a16:creationId xmlns:a16="http://schemas.microsoft.com/office/drawing/2014/main" id="{77E241C0-709B-D3EA-D946-08071889E377}"/>
              </a:ext>
            </a:extLst>
          </p:cNvPr>
          <p:cNvSpPr/>
          <p:nvPr/>
        </p:nvSpPr>
        <p:spPr>
          <a:xfrm>
            <a:off x="93305" y="6116637"/>
            <a:ext cx="3615095" cy="97551"/>
          </a:xfrm>
          <a:prstGeom prst="rect">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419C78-21AB-6753-9870-9E6E318CCF5A}"/>
              </a:ext>
            </a:extLst>
          </p:cNvPr>
          <p:cNvSpPr/>
          <p:nvPr/>
        </p:nvSpPr>
        <p:spPr>
          <a:xfrm>
            <a:off x="6592888" y="6116637"/>
            <a:ext cx="5624512" cy="97551"/>
          </a:xfrm>
          <a:prstGeom prst="rect">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807171-E79F-D6B0-C5E6-C12F7B7C77AC}"/>
              </a:ext>
            </a:extLst>
          </p:cNvPr>
          <p:cNvSpPr/>
          <p:nvPr/>
        </p:nvSpPr>
        <p:spPr>
          <a:xfrm>
            <a:off x="3673669" y="3422167"/>
            <a:ext cx="2919220" cy="97551"/>
          </a:xfrm>
          <a:prstGeom prst="rect">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621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pic>
        <p:nvPicPr>
          <p:cNvPr id="13" name="Picture 12" descr="Rows of rows of rows of rows of rows of rows of rows of rows of rows of rows&#10;&#10;Description automatically generated with medium confidence">
            <a:extLst>
              <a:ext uri="{FF2B5EF4-FFF2-40B4-BE49-F238E27FC236}">
                <a16:creationId xmlns:a16="http://schemas.microsoft.com/office/drawing/2014/main" id="{08554E63-01CE-9FBE-CA9A-F89F3F585D97}"/>
              </a:ext>
            </a:extLst>
          </p:cNvPr>
          <p:cNvPicPr>
            <a:picLocks noChangeAspect="1"/>
          </p:cNvPicPr>
          <p:nvPr/>
        </p:nvPicPr>
        <p:blipFill>
          <a:blip r:embed="rId2"/>
          <a:stretch>
            <a:fillRect/>
          </a:stretch>
        </p:blipFill>
        <p:spPr>
          <a:xfrm>
            <a:off x="0" y="0"/>
            <a:ext cx="12192000" cy="6858000"/>
          </a:xfrm>
          <a:prstGeom prst="rect">
            <a:avLst/>
          </a:prstGeom>
        </p:spPr>
      </p:pic>
      <p:sp>
        <p:nvSpPr>
          <p:cNvPr id="9" name="Rounded Rectangle 5">
            <a:extLst>
              <a:ext uri="{FF2B5EF4-FFF2-40B4-BE49-F238E27FC236}">
                <a16:creationId xmlns:a16="http://schemas.microsoft.com/office/drawing/2014/main" id="{6D939807-73CF-3165-6D4A-74DAA26F6FF7}"/>
              </a:ext>
            </a:extLst>
          </p:cNvPr>
          <p:cNvSpPr/>
          <p:nvPr/>
        </p:nvSpPr>
        <p:spPr>
          <a:xfrm>
            <a:off x="1022266" y="1088546"/>
            <a:ext cx="10147468" cy="4680907"/>
          </a:xfrm>
          <a:prstGeom prst="roundRect">
            <a:avLst>
              <a:gd name="adj" fmla="val 2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3D37D004-1EEE-7FDF-0AEC-B75820CC6D3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00EF8DBB-180C-D345-C214-0080071EA086}"/>
              </a:ext>
            </a:extLst>
          </p:cNvPr>
          <p:cNvSpPr>
            <a:spLocks noGrp="1"/>
          </p:cNvSpPr>
          <p:nvPr>
            <p:ph type="body" sz="quarter" idx="13" hasCustomPrompt="1"/>
          </p:nvPr>
        </p:nvSpPr>
        <p:spPr>
          <a:xfrm>
            <a:off x="1268639" y="3194715"/>
            <a:ext cx="3275013" cy="1775193"/>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9787E05-D6B7-D2E0-5EB0-484E9B473B5E}"/>
              </a:ext>
            </a:extLst>
          </p:cNvPr>
          <p:cNvSpPr>
            <a:spLocks noGrp="1"/>
          </p:cNvSpPr>
          <p:nvPr>
            <p:ph type="body" sz="quarter" idx="14"/>
          </p:nvPr>
        </p:nvSpPr>
        <p:spPr>
          <a:xfrm>
            <a:off x="5057232" y="1268964"/>
            <a:ext cx="5866130" cy="42734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2" name="Picture 11" descr="Icon&#10;&#10;Description automatically generated with low confidence">
            <a:extLst>
              <a:ext uri="{FF2B5EF4-FFF2-40B4-BE49-F238E27FC236}">
                <a16:creationId xmlns:a16="http://schemas.microsoft.com/office/drawing/2014/main" id="{321FDF43-F32B-8AC1-8853-212AEAE26525}"/>
              </a:ext>
            </a:extLst>
          </p:cNvPr>
          <p:cNvPicPr>
            <a:picLocks noChangeAspect="1"/>
          </p:cNvPicPr>
          <p:nvPr/>
        </p:nvPicPr>
        <p:blipFill>
          <a:blip r:embed="rId3"/>
          <a:stretch>
            <a:fillRect/>
          </a:stretch>
        </p:blipFill>
        <p:spPr>
          <a:xfrm>
            <a:off x="295153" y="6094974"/>
            <a:ext cx="347922" cy="509512"/>
          </a:xfrm>
          <a:prstGeom prst="rect">
            <a:avLst/>
          </a:prstGeom>
        </p:spPr>
      </p:pic>
      <p:pic>
        <p:nvPicPr>
          <p:cNvPr id="8" name="Picture 7" descr="Logo&#10;&#10;Description automatically generated">
            <a:extLst>
              <a:ext uri="{FF2B5EF4-FFF2-40B4-BE49-F238E27FC236}">
                <a16:creationId xmlns:a16="http://schemas.microsoft.com/office/drawing/2014/main" id="{42A7DE67-92E2-AE8B-85C5-3236F9C20246}"/>
              </a:ext>
            </a:extLst>
          </p:cNvPr>
          <p:cNvPicPr>
            <a:picLocks noChangeAspect="1"/>
          </p:cNvPicPr>
          <p:nvPr/>
        </p:nvPicPr>
        <p:blipFill>
          <a:blip r:embed="rId4"/>
          <a:stretch>
            <a:fillRect/>
          </a:stretch>
        </p:blipFill>
        <p:spPr>
          <a:xfrm>
            <a:off x="11168962" y="6512756"/>
            <a:ext cx="999593" cy="261610"/>
          </a:xfrm>
          <a:prstGeom prst="rect">
            <a:avLst/>
          </a:prstGeom>
        </p:spPr>
      </p:pic>
      <p:pic>
        <p:nvPicPr>
          <p:cNvPr id="2" name="Picture 1">
            <a:extLst>
              <a:ext uri="{FF2B5EF4-FFF2-40B4-BE49-F238E27FC236}">
                <a16:creationId xmlns:a16="http://schemas.microsoft.com/office/drawing/2014/main" id="{CCE45B8A-32FF-C2DF-50C7-CA87E86BDCCF}"/>
              </a:ext>
            </a:extLst>
          </p:cNvPr>
          <p:cNvPicPr>
            <a:picLocks noChangeAspect="1"/>
          </p:cNvPicPr>
          <p:nvPr/>
        </p:nvPicPr>
        <p:blipFill>
          <a:blip r:embed="rId5"/>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2488083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FCE09-D5C2-67A3-79AF-637C96FE692F}"/>
              </a:ext>
            </a:extLst>
          </p:cNvPr>
          <p:cNvSpPr/>
          <p:nvPr/>
        </p:nvSpPr>
        <p:spPr>
          <a:xfrm>
            <a:off x="89610" y="4623955"/>
            <a:ext cx="12102390" cy="2234044"/>
          </a:xfrm>
          <a:prstGeom prst="rect">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1B81B"/>
              </a:solidFill>
            </a:endParaRPr>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479422" y="2713038"/>
            <a:ext cx="3573462"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4310061" y="2713038"/>
            <a:ext cx="3571874"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8139112" y="2713038"/>
            <a:ext cx="3573461"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CBA485E3-625D-38AE-4A71-35B879B29DE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solidFill>
                  <a:schemeClr val="bg1"/>
                </a:solidFill>
                <a:latin typeface="Century Gothic" panose="020B0502020202020204" pitchFamily="34" charset="0"/>
              </a:rPr>
              <a:pPr algn="ctr"/>
              <a:t>‹#›</a:t>
            </a:fld>
            <a:endParaRPr lang="en-US" sz="1100">
              <a:solidFill>
                <a:schemeClr val="bg1"/>
              </a:solidFill>
              <a:latin typeface="Century Gothic" panose="020B0502020202020204" pitchFamily="34" charset="0"/>
            </a:endParaRPr>
          </a:p>
        </p:txBody>
      </p:sp>
      <p:pic>
        <p:nvPicPr>
          <p:cNvPr id="4" name="Picture 3" descr="Icon&#10;&#10;Description automatically generated with low confidence">
            <a:extLst>
              <a:ext uri="{FF2B5EF4-FFF2-40B4-BE49-F238E27FC236}">
                <a16:creationId xmlns:a16="http://schemas.microsoft.com/office/drawing/2014/main" id="{5C1FD90F-035B-7F1B-634F-D81757601A26}"/>
              </a:ext>
            </a:extLst>
          </p:cNvPr>
          <p:cNvPicPr>
            <a:picLocks noChangeAspect="1"/>
          </p:cNvPicPr>
          <p:nvPr/>
        </p:nvPicPr>
        <p:blipFill>
          <a:blip r:embed="rId2"/>
          <a:stretch>
            <a:fillRect/>
          </a:stretch>
        </p:blipFill>
        <p:spPr>
          <a:xfrm>
            <a:off x="295153" y="6094974"/>
            <a:ext cx="347922" cy="509512"/>
          </a:xfrm>
          <a:prstGeom prst="rect">
            <a:avLst/>
          </a:prstGeom>
        </p:spPr>
      </p:pic>
      <p:sp>
        <p:nvSpPr>
          <p:cNvPr id="6" name="Text Placeholder 2">
            <a:extLst>
              <a:ext uri="{FF2B5EF4-FFF2-40B4-BE49-F238E27FC236}">
                <a16:creationId xmlns:a16="http://schemas.microsoft.com/office/drawing/2014/main" id="{4A95B532-71B4-5A9D-4B23-E3C6E7C939CF}"/>
              </a:ext>
            </a:extLst>
          </p:cNvPr>
          <p:cNvSpPr>
            <a:spLocks noGrp="1"/>
          </p:cNvSpPr>
          <p:nvPr>
            <p:ph type="body" sz="quarter" idx="13" hasCustomPrompt="1"/>
          </p:nvPr>
        </p:nvSpPr>
        <p:spPr>
          <a:xfrm>
            <a:off x="550182" y="569166"/>
            <a:ext cx="3502702" cy="1850217"/>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42AE11A6-A18D-E9BC-04B6-570F044E2962}"/>
              </a:ext>
            </a:extLst>
          </p:cNvPr>
          <p:cNvSpPr>
            <a:spLocks noGrp="1"/>
          </p:cNvSpPr>
          <p:nvPr>
            <p:ph type="body" sz="quarter" idx="14"/>
          </p:nvPr>
        </p:nvSpPr>
        <p:spPr>
          <a:xfrm>
            <a:off x="4861249" y="569166"/>
            <a:ext cx="6851324" cy="185021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772A8096-A0A3-8B25-25A9-550E8C7F0F96}"/>
              </a:ext>
            </a:extLst>
          </p:cNvPr>
          <p:cNvPicPr>
            <a:picLocks noChangeAspect="1"/>
          </p:cNvPicPr>
          <p:nvPr/>
        </p:nvPicPr>
        <p:blipFill>
          <a:blip r:embed="rId3"/>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937360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76" y="0"/>
            <a:ext cx="5338924" cy="618619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624A8A7A-2574-E734-B4E4-AC0E728C40A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ectangle 1">
            <a:extLst>
              <a:ext uri="{FF2B5EF4-FFF2-40B4-BE49-F238E27FC236}">
                <a16:creationId xmlns:a16="http://schemas.microsoft.com/office/drawing/2014/main" id="{4A8C5231-C413-ECE0-F5A6-3A4808882239}"/>
              </a:ext>
            </a:extLst>
          </p:cNvPr>
          <p:cNvSpPr/>
          <p:nvPr/>
        </p:nvSpPr>
        <p:spPr>
          <a:xfrm>
            <a:off x="5422900" y="1447799"/>
            <a:ext cx="6769100" cy="4738397"/>
          </a:xfrm>
          <a:prstGeom prst="rect">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5">
            <a:extLst>
              <a:ext uri="{FF2B5EF4-FFF2-40B4-BE49-F238E27FC236}">
                <a16:creationId xmlns:a16="http://schemas.microsoft.com/office/drawing/2014/main" id="{125A48E3-084B-6427-4424-1EB91E8AE6BA}"/>
              </a:ext>
            </a:extLst>
          </p:cNvPr>
          <p:cNvSpPr>
            <a:spLocks noGrp="1"/>
          </p:cNvSpPr>
          <p:nvPr>
            <p:ph type="body" sz="quarter" idx="11" hasCustomPrompt="1"/>
          </p:nvPr>
        </p:nvSpPr>
        <p:spPr>
          <a:xfrm>
            <a:off x="5545948" y="1706856"/>
            <a:ext cx="6415897"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BD911E7C-6ECB-2F44-9CBA-C30BED4D03BC}"/>
              </a:ext>
            </a:extLst>
          </p:cNvPr>
          <p:cNvSpPr>
            <a:spLocks noGrp="1"/>
          </p:cNvSpPr>
          <p:nvPr>
            <p:ph type="body" sz="quarter" idx="14"/>
          </p:nvPr>
        </p:nvSpPr>
        <p:spPr>
          <a:xfrm>
            <a:off x="5545948" y="3300927"/>
            <a:ext cx="6415897" cy="2661334"/>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97582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652" y="3733800"/>
            <a:ext cx="7477135" cy="31242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580118" y="0"/>
            <a:ext cx="4621212" cy="3733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0B6B9293-EC25-D7E7-454C-8FA1CD684406}"/>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450033F3-1EB4-2124-A229-84C23D830846}"/>
              </a:ext>
            </a:extLst>
          </p:cNvPr>
          <p:cNvSpPr>
            <a:spLocks noGrp="1"/>
          </p:cNvSpPr>
          <p:nvPr>
            <p:ph type="body" sz="quarter" idx="13" hasCustomPrompt="1"/>
          </p:nvPr>
        </p:nvSpPr>
        <p:spPr>
          <a:xfrm>
            <a:off x="550181" y="569167"/>
            <a:ext cx="6625059" cy="1259634"/>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CB282DAC-CFEB-33DC-F802-FB99C64C37CD}"/>
              </a:ext>
            </a:extLst>
          </p:cNvPr>
          <p:cNvSpPr>
            <a:spLocks noGrp="1"/>
          </p:cNvSpPr>
          <p:nvPr>
            <p:ph type="body" sz="quarter" idx="14"/>
          </p:nvPr>
        </p:nvSpPr>
        <p:spPr>
          <a:xfrm>
            <a:off x="550181" y="2006082"/>
            <a:ext cx="6625059" cy="15302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5">
            <a:extLst>
              <a:ext uri="{FF2B5EF4-FFF2-40B4-BE49-F238E27FC236}">
                <a16:creationId xmlns:a16="http://schemas.microsoft.com/office/drawing/2014/main" id="{0A351579-592E-CE6B-3CA4-D89F17FEA4E3}"/>
              </a:ext>
            </a:extLst>
          </p:cNvPr>
          <p:cNvSpPr>
            <a:spLocks noGrp="1"/>
          </p:cNvSpPr>
          <p:nvPr>
            <p:ph type="body" sz="quarter" idx="15"/>
          </p:nvPr>
        </p:nvSpPr>
        <p:spPr>
          <a:xfrm>
            <a:off x="7784516" y="3921968"/>
            <a:ext cx="4177329" cy="21989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7" name="Picture 6">
            <a:extLst>
              <a:ext uri="{FF2B5EF4-FFF2-40B4-BE49-F238E27FC236}">
                <a16:creationId xmlns:a16="http://schemas.microsoft.com/office/drawing/2014/main" id="{F483977F-9EB4-125D-C7CB-F77C31888A6F}"/>
              </a:ext>
            </a:extLst>
          </p:cNvPr>
          <p:cNvPicPr>
            <a:picLocks noChangeAspect="1"/>
          </p:cNvPicPr>
          <p:nvPr/>
        </p:nvPicPr>
        <p:blipFill>
          <a:blip r:embed="rId2"/>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1803809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4_Title Slide">
    <p:spTree>
      <p:nvGrpSpPr>
        <p:cNvPr id="1" name=""/>
        <p:cNvGrpSpPr/>
        <p:nvPr/>
      </p:nvGrpSpPr>
      <p:grpSpPr>
        <a:xfrm>
          <a:off x="0" y="0"/>
          <a:ext cx="0" cy="0"/>
          <a:chOff x="0" y="0"/>
          <a:chExt cx="0" cy="0"/>
        </a:xfrm>
      </p:grpSpPr>
      <p:pic>
        <p:nvPicPr>
          <p:cNvPr id="5" name="Picture 4" descr="A picture containing food, nut, fruit, pile&#10;&#10;Description automatically generated">
            <a:extLst>
              <a:ext uri="{FF2B5EF4-FFF2-40B4-BE49-F238E27FC236}">
                <a16:creationId xmlns:a16="http://schemas.microsoft.com/office/drawing/2014/main" id="{C6437736-C1D7-6BA6-3343-96DEED4E91F7}"/>
              </a:ext>
            </a:extLst>
          </p:cNvPr>
          <p:cNvPicPr>
            <a:picLocks noChangeAspect="1"/>
          </p:cNvPicPr>
          <p:nvPr/>
        </p:nvPicPr>
        <p:blipFill>
          <a:blip r:embed="rId2"/>
          <a:stretch>
            <a:fillRect/>
          </a:stretch>
        </p:blipFill>
        <p:spPr>
          <a:xfrm>
            <a:off x="5016500" y="0"/>
            <a:ext cx="7175500" cy="6858000"/>
          </a:xfrm>
          <a:prstGeom prst="rect">
            <a:avLst/>
          </a:prstGeom>
        </p:spPr>
      </p:pic>
      <p:sp>
        <p:nvSpPr>
          <p:cNvPr id="12" name="Freeform 15">
            <a:extLst>
              <a:ext uri="{FF2B5EF4-FFF2-40B4-BE49-F238E27FC236}">
                <a16:creationId xmlns:a16="http://schemas.microsoft.com/office/drawing/2014/main" id="{B6E69155-0A9C-080C-4D15-FED449F60940}"/>
              </a:ext>
            </a:extLst>
          </p:cNvPr>
          <p:cNvSpPr/>
          <p:nvPr/>
        </p:nvSpPr>
        <p:spPr>
          <a:xfrm>
            <a:off x="93305" y="-2"/>
            <a:ext cx="6428793" cy="6858001"/>
          </a:xfrm>
          <a:custGeom>
            <a:avLst/>
            <a:gdLst>
              <a:gd name="connsiteX0" fmla="*/ 0 w 6846277"/>
              <a:gd name="connsiteY0" fmla="*/ 0 h 7186244"/>
              <a:gd name="connsiteX1" fmla="*/ 5285820 w 6846277"/>
              <a:gd name="connsiteY1" fmla="*/ 0 h 7186244"/>
              <a:gd name="connsiteX2" fmla="*/ 5308020 w 6846277"/>
              <a:gd name="connsiteY2" fmla="*/ 20363 h 7186244"/>
              <a:gd name="connsiteX3" fmla="*/ 6846277 w 6846277"/>
              <a:gd name="connsiteY3" fmla="*/ 3593123 h 7186244"/>
              <a:gd name="connsiteX4" fmla="*/ 5308020 w 6846277"/>
              <a:gd name="connsiteY4" fmla="*/ 7165883 h 7186244"/>
              <a:gd name="connsiteX5" fmla="*/ 5285822 w 6846277"/>
              <a:gd name="connsiteY5" fmla="*/ 7186244 h 7186244"/>
              <a:gd name="connsiteX6" fmla="*/ 0 w 6846277"/>
              <a:gd name="connsiteY6" fmla="*/ 7186244 h 718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6277" h="7186244">
                <a:moveTo>
                  <a:pt x="0" y="0"/>
                </a:moveTo>
                <a:lnTo>
                  <a:pt x="5285820" y="0"/>
                </a:lnTo>
                <a:lnTo>
                  <a:pt x="5308020" y="20363"/>
                </a:lnTo>
                <a:cubicBezTo>
                  <a:pt x="6258434" y="934712"/>
                  <a:pt x="6846277" y="2197874"/>
                  <a:pt x="6846277" y="3593123"/>
                </a:cubicBezTo>
                <a:cubicBezTo>
                  <a:pt x="6846277" y="4988373"/>
                  <a:pt x="6258434" y="6251534"/>
                  <a:pt x="5308020" y="7165883"/>
                </a:cubicBezTo>
                <a:lnTo>
                  <a:pt x="5285822" y="7186244"/>
                </a:lnTo>
                <a:lnTo>
                  <a:pt x="0" y="7186244"/>
                </a:lnTo>
                <a:close/>
              </a:path>
            </a:pathLst>
          </a:cu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917D62D-142B-BB5C-D610-7E690EFA937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pic>
        <p:nvPicPr>
          <p:cNvPr id="7" name="Picture 6" descr="Icon&#10;&#10;Description automatically generated with low confidence">
            <a:extLst>
              <a:ext uri="{FF2B5EF4-FFF2-40B4-BE49-F238E27FC236}">
                <a16:creationId xmlns:a16="http://schemas.microsoft.com/office/drawing/2014/main" id="{8BB62805-D8B1-431C-A797-80729B5B1AF5}"/>
              </a:ext>
            </a:extLst>
          </p:cNvPr>
          <p:cNvPicPr>
            <a:picLocks noChangeAspect="1"/>
          </p:cNvPicPr>
          <p:nvPr/>
        </p:nvPicPr>
        <p:blipFill>
          <a:blip r:embed="rId3"/>
          <a:stretch>
            <a:fillRect/>
          </a:stretch>
        </p:blipFill>
        <p:spPr>
          <a:xfrm>
            <a:off x="295153" y="6094974"/>
            <a:ext cx="347922" cy="509512"/>
          </a:xfrm>
          <a:prstGeom prst="rect">
            <a:avLst/>
          </a:prstGeom>
        </p:spPr>
      </p:pic>
      <p:sp>
        <p:nvSpPr>
          <p:cNvPr id="9" name="Text Placeholder 5">
            <a:extLst>
              <a:ext uri="{FF2B5EF4-FFF2-40B4-BE49-F238E27FC236}">
                <a16:creationId xmlns:a16="http://schemas.microsoft.com/office/drawing/2014/main" id="{A4441617-DF67-15F9-804B-7498C1114E28}"/>
              </a:ext>
            </a:extLst>
          </p:cNvPr>
          <p:cNvSpPr>
            <a:spLocks noGrp="1"/>
          </p:cNvSpPr>
          <p:nvPr>
            <p:ph type="body" sz="quarter" idx="11" hasCustomPrompt="1"/>
          </p:nvPr>
        </p:nvSpPr>
        <p:spPr>
          <a:xfrm>
            <a:off x="479426" y="1725840"/>
            <a:ext cx="4811032" cy="1924400"/>
          </a:xfrm>
          <a:prstGeom prst="rect">
            <a:avLst/>
          </a:prstGeom>
        </p:spPr>
        <p:txBody>
          <a:bodyPr/>
          <a:lstStyle>
            <a:lvl1pPr marL="0" inden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FCBBC822-237A-0FEC-2BAB-9AF0D0846265}"/>
              </a:ext>
            </a:extLst>
          </p:cNvPr>
          <p:cNvSpPr>
            <a:spLocks noGrp="1"/>
          </p:cNvSpPr>
          <p:nvPr>
            <p:ph type="body" sz="quarter" idx="12"/>
          </p:nvPr>
        </p:nvSpPr>
        <p:spPr>
          <a:xfrm>
            <a:off x="479426" y="3772949"/>
            <a:ext cx="4811032" cy="2068512"/>
          </a:xfrm>
          <a:prstGeom prst="rect">
            <a:avLst/>
          </a:prstGeom>
        </p:spPr>
        <p:txBody>
          <a:bodyPr/>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B02DCFE1-F13A-E262-7F14-28D0BA47E90B}"/>
              </a:ext>
            </a:extLst>
          </p:cNvPr>
          <p:cNvPicPr>
            <a:picLocks noChangeAspect="1"/>
          </p:cNvPicPr>
          <p:nvPr/>
        </p:nvPicPr>
        <p:blipFill>
          <a:blip r:embed="rId4"/>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1560028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and Content">
    <p:bg>
      <p:bgRef idx="1001">
        <a:schemeClr val="bg1"/>
      </p:bgRef>
    </p:bg>
    <p:spTree>
      <p:nvGrpSpPr>
        <p:cNvPr id="1" name=""/>
        <p:cNvGrpSpPr/>
        <p:nvPr/>
      </p:nvGrpSpPr>
      <p:grpSpPr>
        <a:xfrm>
          <a:off x="0" y="0"/>
          <a:ext cx="0" cy="0"/>
          <a:chOff x="0" y="0"/>
          <a:chExt cx="0" cy="0"/>
        </a:xfrm>
      </p:grpSpPr>
      <p:pic>
        <p:nvPicPr>
          <p:cNvPr id="8" name="Picture 7" descr="A picture containing drawing&#10;&#10;Description automatically generated">
            <a:extLst>
              <a:ext uri="{FF2B5EF4-FFF2-40B4-BE49-F238E27FC236}">
                <a16:creationId xmlns:a16="http://schemas.microsoft.com/office/drawing/2014/main" id="{8DEB9398-4173-0CE4-9140-9E051100253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057938" y="2835445"/>
            <a:ext cx="1820449" cy="1308043"/>
          </a:xfrm>
          <a:prstGeom prst="rect">
            <a:avLst/>
          </a:prstGeom>
        </p:spPr>
      </p:pic>
      <p:sp>
        <p:nvSpPr>
          <p:cNvPr id="10" name="Oval 9">
            <a:extLst>
              <a:ext uri="{FF2B5EF4-FFF2-40B4-BE49-F238E27FC236}">
                <a16:creationId xmlns:a16="http://schemas.microsoft.com/office/drawing/2014/main" id="{4F1B45C4-1383-87A3-DF00-773F31216D3B}"/>
              </a:ext>
            </a:extLst>
          </p:cNvPr>
          <p:cNvSpPr/>
          <p:nvPr userDrawn="1"/>
        </p:nvSpPr>
        <p:spPr>
          <a:xfrm rot="8529418">
            <a:off x="10345166" y="-538814"/>
            <a:ext cx="2315296" cy="2358360"/>
          </a:xfrm>
          <a:prstGeom prst="ellipse">
            <a:avLst/>
          </a:prstGeom>
          <a:noFill/>
          <a:ln w="85725">
            <a:gradFill>
              <a:gsLst>
                <a:gs pos="0">
                  <a:srgbClr val="EE0F62"/>
                </a:gs>
                <a:gs pos="99000">
                  <a:srgbClr val="115BA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642647-6DD9-1584-FB3D-05BFA16E8246}"/>
              </a:ext>
            </a:extLst>
          </p:cNvPr>
          <p:cNvSpPr/>
          <p:nvPr userDrawn="1"/>
        </p:nvSpPr>
        <p:spPr>
          <a:xfrm>
            <a:off x="10897761" y="1277463"/>
            <a:ext cx="1107163" cy="1107163"/>
          </a:xfrm>
          <a:prstGeom prst="ellipse">
            <a:avLst/>
          </a:prstGeom>
          <a:noFill/>
          <a:ln w="85725">
            <a:gradFill>
              <a:gsLst>
                <a:gs pos="0">
                  <a:srgbClr val="27B2E7"/>
                </a:gs>
                <a:gs pos="99000">
                  <a:srgbClr val="115BAA"/>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602248-02EC-AA04-374A-A0D8AF693759}"/>
              </a:ext>
            </a:extLst>
          </p:cNvPr>
          <p:cNvSpPr/>
          <p:nvPr userDrawn="1"/>
        </p:nvSpPr>
        <p:spPr>
          <a:xfrm rot="9680863">
            <a:off x="-505469" y="5409222"/>
            <a:ext cx="1875358" cy="1875358"/>
          </a:xfrm>
          <a:prstGeom prst="ellipse">
            <a:avLst/>
          </a:prstGeom>
          <a:noFill/>
          <a:ln w="85725">
            <a:gradFill>
              <a:gsLst>
                <a:gs pos="0">
                  <a:srgbClr val="27B2E7"/>
                </a:gs>
                <a:gs pos="98000">
                  <a:srgbClr val="A9D03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35B0D55-6211-E617-18BA-0CB62BF0C47A}"/>
              </a:ext>
            </a:extLst>
          </p:cNvPr>
          <p:cNvSpPr>
            <a:spLocks noGrp="1"/>
          </p:cNvSpPr>
          <p:nvPr>
            <p:ph type="title" hasCustomPrompt="1"/>
          </p:nvPr>
        </p:nvSpPr>
        <p:spPr>
          <a:xfrm>
            <a:off x="4800600" y="2835445"/>
            <a:ext cx="6553200" cy="1308043"/>
          </a:xfrm>
          <a:prstGeom prst="rect">
            <a:avLst/>
          </a:prstGeom>
        </p:spPr>
        <p:txBody>
          <a:bodyPr anchor="ctr"/>
          <a:lstStyle>
            <a:lvl1pPr>
              <a:defRPr>
                <a:latin typeface="Calibri" panose="020F0502020204030204" pitchFamily="34" charset="0"/>
                <a:cs typeface="Calibri" panose="020F0502020204030204" pitchFamily="34" charset="0"/>
              </a:defRPr>
            </a:lvl1pPr>
          </a:lstStyle>
          <a:p>
            <a:r>
              <a:rPr lang="en-US"/>
              <a:t>Section Title</a:t>
            </a:r>
          </a:p>
        </p:txBody>
      </p:sp>
    </p:spTree>
    <p:extLst>
      <p:ext uri="{BB962C8B-B14F-4D97-AF65-F5344CB8AC3E}">
        <p14:creationId xmlns:p14="http://schemas.microsoft.com/office/powerpoint/2010/main" val="2697142710"/>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6" y="0"/>
            <a:ext cx="5183544"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932072DA-FC8C-15DD-22B2-543AECFF9A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5E9C6450-5C70-33FC-8B47-053074B7BBD7}"/>
              </a:ext>
            </a:extLst>
          </p:cNvPr>
          <p:cNvSpPr>
            <a:spLocks noGrp="1"/>
          </p:cNvSpPr>
          <p:nvPr>
            <p:ph type="body" sz="quarter" idx="13" hasCustomPrompt="1"/>
          </p:nvPr>
        </p:nvSpPr>
        <p:spPr>
          <a:xfrm>
            <a:off x="5840961" y="587877"/>
            <a:ext cx="5896947"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DFCBF190-B785-7240-FA32-90C5CCBF0EAC}"/>
              </a:ext>
            </a:extLst>
          </p:cNvPr>
          <p:cNvSpPr>
            <a:spLocks noGrp="1"/>
          </p:cNvSpPr>
          <p:nvPr>
            <p:ph type="body" sz="quarter" idx="14"/>
          </p:nvPr>
        </p:nvSpPr>
        <p:spPr>
          <a:xfrm>
            <a:off x="5840961" y="1922155"/>
            <a:ext cx="5896947" cy="313457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706633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CAD8EC-02ED-E4F1-CD1D-E14431DF0C49}"/>
              </a:ext>
            </a:extLst>
          </p:cNvPr>
          <p:cNvSpPr/>
          <p:nvPr/>
        </p:nvSpPr>
        <p:spPr>
          <a:xfrm>
            <a:off x="479425" y="3385994"/>
            <a:ext cx="11233150" cy="2573591"/>
          </a:xfrm>
          <a:prstGeom prst="rect">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7">
            <a:extLst>
              <a:ext uri="{FF2B5EF4-FFF2-40B4-BE49-F238E27FC236}">
                <a16:creationId xmlns:a16="http://schemas.microsoft.com/office/drawing/2014/main" id="{829A9508-9821-3375-F6ED-A10333B257D1}"/>
              </a:ext>
            </a:extLst>
          </p:cNvPr>
          <p:cNvSpPr/>
          <p:nvPr/>
        </p:nvSpPr>
        <p:spPr>
          <a:xfrm>
            <a:off x="815999"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ounded Rectangle 6">
            <a:extLst>
              <a:ext uri="{FF2B5EF4-FFF2-40B4-BE49-F238E27FC236}">
                <a16:creationId xmlns:a16="http://schemas.microsoft.com/office/drawing/2014/main" id="{FF89CD1D-98C0-052A-EB62-2FBF850F2A0A}"/>
              </a:ext>
            </a:extLst>
          </p:cNvPr>
          <p:cNvSpPr/>
          <p:nvPr/>
        </p:nvSpPr>
        <p:spPr>
          <a:xfrm>
            <a:off x="3764682"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84250"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932238"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7DE9BE5E-3A4D-A2BF-0AD7-23C88E55DBA4}"/>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2">
            <a:extLst>
              <a:ext uri="{FF2B5EF4-FFF2-40B4-BE49-F238E27FC236}">
                <a16:creationId xmlns:a16="http://schemas.microsoft.com/office/drawing/2014/main" id="{6BD15F14-0808-D7E2-13FD-5FCA5BB160F6}"/>
              </a:ext>
            </a:extLst>
          </p:cNvPr>
          <p:cNvSpPr>
            <a:spLocks noGrp="1"/>
          </p:cNvSpPr>
          <p:nvPr>
            <p:ph type="body" sz="quarter" idx="13" hasCustomPrompt="1"/>
          </p:nvPr>
        </p:nvSpPr>
        <p:spPr>
          <a:xfrm>
            <a:off x="6713365" y="1213537"/>
            <a:ext cx="4931239" cy="1251321"/>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B836909E-74D5-7D43-BA2D-CA71FCFD2DC1}"/>
              </a:ext>
            </a:extLst>
          </p:cNvPr>
          <p:cNvSpPr>
            <a:spLocks noGrp="1"/>
          </p:cNvSpPr>
          <p:nvPr>
            <p:ph type="body" sz="quarter" idx="14"/>
          </p:nvPr>
        </p:nvSpPr>
        <p:spPr>
          <a:xfrm>
            <a:off x="6713366" y="3657649"/>
            <a:ext cx="4865924" cy="1927015"/>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2">
            <a:extLst>
              <a:ext uri="{FF2B5EF4-FFF2-40B4-BE49-F238E27FC236}">
                <a16:creationId xmlns:a16="http://schemas.microsoft.com/office/drawing/2014/main" id="{1CB3AF22-9697-2F57-0ECB-A12C143C3DA8}"/>
              </a:ext>
            </a:extLst>
          </p:cNvPr>
          <p:cNvSpPr>
            <a:spLocks noGrp="1"/>
          </p:cNvSpPr>
          <p:nvPr>
            <p:ph type="body" sz="quarter" idx="15" hasCustomPrompt="1"/>
          </p:nvPr>
        </p:nvSpPr>
        <p:spPr>
          <a:xfrm>
            <a:off x="984250" y="3572508"/>
            <a:ext cx="2387600" cy="448986"/>
          </a:xfrm>
          <a:prstGeom prst="rect">
            <a:avLst/>
          </a:prstGeom>
        </p:spPr>
        <p:txBody>
          <a:bodyPr/>
          <a:lstStyle>
            <a:lvl1pPr marL="0" indent="0" algn="ctr">
              <a:buNone/>
              <a:defRPr sz="14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5">
            <a:extLst>
              <a:ext uri="{FF2B5EF4-FFF2-40B4-BE49-F238E27FC236}">
                <a16:creationId xmlns:a16="http://schemas.microsoft.com/office/drawing/2014/main" id="{1F28E4A8-3F20-34B0-5A85-F5F8250AB8D1}"/>
              </a:ext>
            </a:extLst>
          </p:cNvPr>
          <p:cNvSpPr>
            <a:spLocks noGrp="1"/>
          </p:cNvSpPr>
          <p:nvPr>
            <p:ph type="body" sz="quarter" idx="16"/>
          </p:nvPr>
        </p:nvSpPr>
        <p:spPr>
          <a:xfrm>
            <a:off x="996043" y="4076475"/>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2" name="Text Placeholder 2">
            <a:extLst>
              <a:ext uri="{FF2B5EF4-FFF2-40B4-BE49-F238E27FC236}">
                <a16:creationId xmlns:a16="http://schemas.microsoft.com/office/drawing/2014/main" id="{F7A6816B-D548-63B1-FF95-B0835F1E0CF2}"/>
              </a:ext>
            </a:extLst>
          </p:cNvPr>
          <p:cNvSpPr>
            <a:spLocks noGrp="1"/>
          </p:cNvSpPr>
          <p:nvPr>
            <p:ph type="body" sz="quarter" idx="17" hasCustomPrompt="1"/>
          </p:nvPr>
        </p:nvSpPr>
        <p:spPr>
          <a:xfrm>
            <a:off x="3932238" y="3552656"/>
            <a:ext cx="2387600" cy="448986"/>
          </a:xfrm>
          <a:prstGeom prst="rect">
            <a:avLst/>
          </a:prstGeom>
        </p:spPr>
        <p:txBody>
          <a:bodyPr/>
          <a:lstStyle>
            <a:lvl1pPr marL="0" indent="0" algn="ctr">
              <a:buNone/>
              <a:defRPr sz="14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5">
            <a:extLst>
              <a:ext uri="{FF2B5EF4-FFF2-40B4-BE49-F238E27FC236}">
                <a16:creationId xmlns:a16="http://schemas.microsoft.com/office/drawing/2014/main" id="{C8FDDA70-A385-8C2B-6418-7CF19FE4BB90}"/>
              </a:ext>
            </a:extLst>
          </p:cNvPr>
          <p:cNvSpPr>
            <a:spLocks noGrp="1"/>
          </p:cNvSpPr>
          <p:nvPr>
            <p:ph type="body" sz="quarter" idx="18"/>
          </p:nvPr>
        </p:nvSpPr>
        <p:spPr>
          <a:xfrm>
            <a:off x="3944031" y="4056623"/>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4102691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0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587826" y="587877"/>
            <a:ext cx="5896947"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587826" y="1922154"/>
            <a:ext cx="5896947" cy="2323275"/>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902930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6096000" y="587877"/>
            <a:ext cx="5896947"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6096000" y="1922154"/>
            <a:ext cx="5896947"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690412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2" name="Freeform 8">
            <a:extLst>
              <a:ext uri="{FF2B5EF4-FFF2-40B4-BE49-F238E27FC236}">
                <a16:creationId xmlns:a16="http://schemas.microsoft.com/office/drawing/2014/main" id="{FBC64721-FE31-8041-4159-E73888957681}"/>
              </a:ext>
            </a:extLst>
          </p:cNvPr>
          <p:cNvSpPr/>
          <p:nvPr/>
        </p:nvSpPr>
        <p:spPr>
          <a:xfrm>
            <a:off x="6482462" y="4478215"/>
            <a:ext cx="4779508" cy="2646560"/>
          </a:xfrm>
          <a:custGeom>
            <a:avLst/>
            <a:gdLst>
              <a:gd name="connsiteX0" fmla="*/ 2198670 w 4397340"/>
              <a:gd name="connsiteY0" fmla="*/ 0 h 2815963"/>
              <a:gd name="connsiteX1" fmla="*/ 4397340 w 4397340"/>
              <a:gd name="connsiteY1" fmla="*/ 2198670 h 2815963"/>
              <a:gd name="connsiteX2" fmla="*/ 4352671 w 4397340"/>
              <a:gd name="connsiteY2" fmla="*/ 2641779 h 2815963"/>
              <a:gd name="connsiteX3" fmla="*/ 4307883 w 4397340"/>
              <a:gd name="connsiteY3" fmla="*/ 2815963 h 2815963"/>
              <a:gd name="connsiteX4" fmla="*/ 89457 w 4397340"/>
              <a:gd name="connsiteY4" fmla="*/ 2815963 h 2815963"/>
              <a:gd name="connsiteX5" fmla="*/ 44669 w 4397340"/>
              <a:gd name="connsiteY5" fmla="*/ 2641779 h 2815963"/>
              <a:gd name="connsiteX6" fmla="*/ 0 w 4397340"/>
              <a:gd name="connsiteY6" fmla="*/ 2198670 h 2815963"/>
              <a:gd name="connsiteX7" fmla="*/ 2198670 w 4397340"/>
              <a:gd name="connsiteY7" fmla="*/ 0 h 281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7340" h="2815963">
                <a:moveTo>
                  <a:pt x="2198670" y="0"/>
                </a:moveTo>
                <a:cubicBezTo>
                  <a:pt x="3412962" y="0"/>
                  <a:pt x="4397340" y="984378"/>
                  <a:pt x="4397340" y="2198670"/>
                </a:cubicBezTo>
                <a:cubicBezTo>
                  <a:pt x="4397340" y="2350457"/>
                  <a:pt x="4381959" y="2498651"/>
                  <a:pt x="4352671" y="2641779"/>
                </a:cubicBezTo>
                <a:lnTo>
                  <a:pt x="4307883" y="2815963"/>
                </a:lnTo>
                <a:lnTo>
                  <a:pt x="89457" y="2815963"/>
                </a:lnTo>
                <a:lnTo>
                  <a:pt x="44669" y="2641779"/>
                </a:lnTo>
                <a:cubicBezTo>
                  <a:pt x="15381" y="2498651"/>
                  <a:pt x="0" y="2350457"/>
                  <a:pt x="0" y="2198670"/>
                </a:cubicBezTo>
                <a:cubicBezTo>
                  <a:pt x="0" y="984378"/>
                  <a:pt x="984378" y="0"/>
                  <a:pt x="2198670" y="0"/>
                </a:cubicBezTo>
                <a:close/>
              </a:path>
            </a:pathLst>
          </a:cu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F228811-8E8B-7658-BEF9-ED17551F5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2144" y="1163214"/>
            <a:ext cx="3111937" cy="6276104"/>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570788" y="1341438"/>
            <a:ext cx="2720877" cy="5891212"/>
          </a:xfrm>
          <a:prstGeom prst="roundRect">
            <a:avLst>
              <a:gd name="adj" fmla="val 8703"/>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A68AE9DF-05EC-702A-45FB-D00B6D73790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D4103045-C5C9-91AE-32E5-C1AF37877824}"/>
              </a:ext>
            </a:extLst>
          </p:cNvPr>
          <p:cNvSpPr>
            <a:spLocks noGrp="1"/>
          </p:cNvSpPr>
          <p:nvPr>
            <p:ph type="body" sz="quarter" idx="13" hasCustomPrompt="1"/>
          </p:nvPr>
        </p:nvSpPr>
        <p:spPr>
          <a:xfrm>
            <a:off x="562947" y="587877"/>
            <a:ext cx="5533054"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BDC1DD6A-519A-2480-A55D-0B346F8F9C92}"/>
              </a:ext>
            </a:extLst>
          </p:cNvPr>
          <p:cNvSpPr>
            <a:spLocks noGrp="1"/>
          </p:cNvSpPr>
          <p:nvPr>
            <p:ph type="body" sz="quarter" idx="14"/>
          </p:nvPr>
        </p:nvSpPr>
        <p:spPr>
          <a:xfrm>
            <a:off x="562947" y="1922154"/>
            <a:ext cx="5533054"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666748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2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F98D831-6158-91DF-D000-82403B8DBB1D}"/>
              </a:ext>
            </a:extLst>
          </p:cNvPr>
          <p:cNvSpPr/>
          <p:nvPr/>
        </p:nvSpPr>
        <p:spPr>
          <a:xfrm>
            <a:off x="441847" y="1016300"/>
            <a:ext cx="3695178" cy="2887249"/>
          </a:xfrm>
          <a:prstGeom prst="roundRect">
            <a:avLst>
              <a:gd name="adj" fmla="val 4953"/>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073A68-CD13-29ED-6F59-5AA56C4CDC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92" y="1467936"/>
            <a:ext cx="6776012" cy="3922128"/>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33463" y="1658938"/>
            <a:ext cx="5229224" cy="32893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64E10F7F-3015-8901-7C22-9A6308D8952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1D5301B0-9C0B-2ED0-823A-CE99015F699F}"/>
              </a:ext>
            </a:extLst>
          </p:cNvPr>
          <p:cNvSpPr>
            <a:spLocks noGrp="1"/>
          </p:cNvSpPr>
          <p:nvPr>
            <p:ph type="body" sz="quarter" idx="13" hasCustomPrompt="1"/>
          </p:nvPr>
        </p:nvSpPr>
        <p:spPr>
          <a:xfrm>
            <a:off x="7217859" y="587877"/>
            <a:ext cx="4718049"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A94A362-9ECC-EAF9-4671-F09A2186ED32}"/>
              </a:ext>
            </a:extLst>
          </p:cNvPr>
          <p:cNvSpPr>
            <a:spLocks noGrp="1"/>
          </p:cNvSpPr>
          <p:nvPr>
            <p:ph type="body" sz="quarter" idx="14"/>
          </p:nvPr>
        </p:nvSpPr>
        <p:spPr>
          <a:xfrm>
            <a:off x="7217859" y="1922154"/>
            <a:ext cx="4718049"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7854417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3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F4254-00C7-9A2D-3C86-AD43C9FFACC8}"/>
              </a:ext>
            </a:extLst>
          </p:cNvPr>
          <p:cNvSpPr/>
          <p:nvPr/>
        </p:nvSpPr>
        <p:spPr>
          <a:xfrm>
            <a:off x="9031266" y="0"/>
            <a:ext cx="3160734" cy="6858000"/>
          </a:xfrm>
          <a:prstGeom prst="rect">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BAA603-0939-F4AE-DB65-5EBF0D1B2E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749" b="2041"/>
          <a:stretch/>
        </p:blipFill>
        <p:spPr>
          <a:xfrm>
            <a:off x="6026100" y="1194156"/>
            <a:ext cx="5540223" cy="4600925"/>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6286500" y="1484312"/>
            <a:ext cx="5011738" cy="2762249"/>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8C0E8F6C-6A08-185E-8AA1-89020C95DC58}"/>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7" name="Text Placeholder 2">
            <a:extLst>
              <a:ext uri="{FF2B5EF4-FFF2-40B4-BE49-F238E27FC236}">
                <a16:creationId xmlns:a16="http://schemas.microsoft.com/office/drawing/2014/main" id="{DFDB81B2-CC88-77A8-8AC2-05D7C3897970}"/>
              </a:ext>
            </a:extLst>
          </p:cNvPr>
          <p:cNvSpPr>
            <a:spLocks noGrp="1"/>
          </p:cNvSpPr>
          <p:nvPr>
            <p:ph type="body" sz="quarter" idx="13" hasCustomPrompt="1"/>
          </p:nvPr>
        </p:nvSpPr>
        <p:spPr>
          <a:xfrm>
            <a:off x="451610" y="587877"/>
            <a:ext cx="5306405"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5">
            <a:extLst>
              <a:ext uri="{FF2B5EF4-FFF2-40B4-BE49-F238E27FC236}">
                <a16:creationId xmlns:a16="http://schemas.microsoft.com/office/drawing/2014/main" id="{896B5992-4D67-8F98-5A61-17C915ECA53F}"/>
              </a:ext>
            </a:extLst>
          </p:cNvPr>
          <p:cNvSpPr>
            <a:spLocks noGrp="1"/>
          </p:cNvSpPr>
          <p:nvPr>
            <p:ph type="body" sz="quarter" idx="14"/>
          </p:nvPr>
        </p:nvSpPr>
        <p:spPr>
          <a:xfrm>
            <a:off x="451610" y="1922154"/>
            <a:ext cx="5306405"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888914CB-9ED7-DA90-2CDD-02ECE96FD310}"/>
              </a:ext>
            </a:extLst>
          </p:cNvPr>
          <p:cNvPicPr>
            <a:picLocks noChangeAspect="1"/>
          </p:cNvPicPr>
          <p:nvPr/>
        </p:nvPicPr>
        <p:blipFill>
          <a:blip r:embed="rId3"/>
          <a:stretch>
            <a:fillRect/>
          </a:stretch>
        </p:blipFill>
        <p:spPr>
          <a:xfrm>
            <a:off x="11042621" y="6349730"/>
            <a:ext cx="1149379" cy="300812"/>
          </a:xfrm>
          <a:prstGeom prst="rect">
            <a:avLst/>
          </a:prstGeom>
        </p:spPr>
      </p:pic>
    </p:spTree>
    <p:extLst>
      <p:ext uri="{BB962C8B-B14F-4D97-AF65-F5344CB8AC3E}">
        <p14:creationId xmlns:p14="http://schemas.microsoft.com/office/powerpoint/2010/main" val="32850883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82BCED9-FBC8-9FF8-1246-8C8F978AC73F}"/>
              </a:ext>
            </a:extLst>
          </p:cNvPr>
          <p:cNvSpPr/>
          <p:nvPr/>
        </p:nvSpPr>
        <p:spPr>
          <a:xfrm>
            <a:off x="767128" y="3647327"/>
            <a:ext cx="10657744" cy="2085653"/>
          </a:xfrm>
          <a:prstGeom prst="roundRect">
            <a:avLst>
              <a:gd name="adj" fmla="val 4845"/>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2B6371-3B7E-57AE-0B36-C435593493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1755" y="937880"/>
            <a:ext cx="2613691" cy="5271250"/>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445500" y="1038224"/>
            <a:ext cx="2366963" cy="5033963"/>
          </a:xfrm>
          <a:prstGeom prst="round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AACEC34-1507-FF42-CF73-ED11943FBC2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CB0C813B-C78C-ADCC-C1B4-34035F9A357D}"/>
              </a:ext>
            </a:extLst>
          </p:cNvPr>
          <p:cNvSpPr>
            <a:spLocks noGrp="1"/>
          </p:cNvSpPr>
          <p:nvPr>
            <p:ph type="body" sz="quarter" idx="13" hasCustomPrompt="1"/>
          </p:nvPr>
        </p:nvSpPr>
        <p:spPr>
          <a:xfrm>
            <a:off x="945996" y="587877"/>
            <a:ext cx="6866334" cy="1213400"/>
          </a:xfrm>
          <a:prstGeom prst="rect">
            <a:avLst/>
          </a:prstGeom>
        </p:spPr>
        <p:txBody>
          <a:bodyPr/>
          <a:lstStyle>
            <a:lvl1pPr marL="0" indent="0" algn="l">
              <a:buNone/>
              <a:defRPr sz="36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6280008-A930-7360-45B4-7ACAAE96731B}"/>
              </a:ext>
            </a:extLst>
          </p:cNvPr>
          <p:cNvSpPr>
            <a:spLocks noGrp="1"/>
          </p:cNvSpPr>
          <p:nvPr>
            <p:ph type="body" sz="quarter" idx="14"/>
          </p:nvPr>
        </p:nvSpPr>
        <p:spPr>
          <a:xfrm>
            <a:off x="945996" y="1922154"/>
            <a:ext cx="6866334" cy="150684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8006C508-1728-E85E-771C-DA20256EA252}"/>
              </a:ext>
            </a:extLst>
          </p:cNvPr>
          <p:cNvSpPr>
            <a:spLocks noGrp="1"/>
          </p:cNvSpPr>
          <p:nvPr>
            <p:ph type="body" sz="quarter" idx="15"/>
          </p:nvPr>
        </p:nvSpPr>
        <p:spPr>
          <a:xfrm>
            <a:off x="945996" y="3805965"/>
            <a:ext cx="6866333" cy="177374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893998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259638" y="-1"/>
            <a:ext cx="3890962" cy="5318125"/>
          </a:xfrm>
          <a:prstGeom prst="round2SameRect">
            <a:avLst>
              <a:gd name="adj1" fmla="val 0"/>
              <a:gd name="adj2" fmla="val 50000"/>
            </a:avLst>
          </a:prstGeom>
          <a:solidFill>
            <a:schemeClr val="bg1">
              <a:lumMod val="85000"/>
            </a:schemeClr>
          </a:solidFill>
        </p:spPr>
        <p:txBody>
          <a:bodyPr/>
          <a:lstStyle>
            <a:lvl1pPr marL="0" indent="0">
              <a:buNone/>
              <a:defRPr sz="1600"/>
            </a:lvl1pPr>
          </a:lstStyle>
          <a:p>
            <a:r>
              <a:rPr lang="en-US"/>
              <a:t>Image placeholder</a:t>
            </a:r>
          </a:p>
        </p:txBody>
      </p:sp>
      <p:sp>
        <p:nvSpPr>
          <p:cNvPr id="4" name="Text Placeholder 3">
            <a:extLst>
              <a:ext uri="{FF2B5EF4-FFF2-40B4-BE49-F238E27FC236}">
                <a16:creationId xmlns:a16="http://schemas.microsoft.com/office/drawing/2014/main" id="{5BEE54E6-AF24-C019-A69F-CE17C791D435}"/>
              </a:ext>
            </a:extLst>
          </p:cNvPr>
          <p:cNvSpPr>
            <a:spLocks noGrp="1"/>
          </p:cNvSpPr>
          <p:nvPr>
            <p:ph type="body" sz="quarter" idx="11" hasCustomPrompt="1"/>
          </p:nvPr>
        </p:nvSpPr>
        <p:spPr>
          <a:xfrm>
            <a:off x="634935" y="3069771"/>
            <a:ext cx="5588000" cy="1475014"/>
          </a:xfrm>
          <a:prstGeom prst="rect">
            <a:avLst/>
          </a:prstGeom>
        </p:spPr>
        <p:txBody>
          <a:bodyPr/>
          <a:lstStyle>
            <a:lvl1pPr marL="0" indent="0">
              <a:buNone/>
              <a:defRPr sz="40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reeform 7">
            <a:extLst>
              <a:ext uri="{FF2B5EF4-FFF2-40B4-BE49-F238E27FC236}">
                <a16:creationId xmlns:a16="http://schemas.microsoft.com/office/drawing/2014/main" id="{6B9D4CB5-9D12-4667-5C9D-1AF1B39295AE}"/>
              </a:ext>
            </a:extLst>
          </p:cNvPr>
          <p:cNvSpPr/>
          <p:nvPr/>
        </p:nvSpPr>
        <p:spPr>
          <a:xfrm>
            <a:off x="7258847" y="5593976"/>
            <a:ext cx="3891516" cy="1264024"/>
          </a:xfrm>
          <a:custGeom>
            <a:avLst/>
            <a:gdLst>
              <a:gd name="connsiteX0" fmla="*/ 1945758 w 3891516"/>
              <a:gd name="connsiteY0" fmla="*/ 0 h 1264024"/>
              <a:gd name="connsiteX1" fmla="*/ 3819957 w 3891516"/>
              <a:gd name="connsiteY1" fmla="*/ 1115477 h 1264024"/>
              <a:gd name="connsiteX2" fmla="*/ 3891516 w 3891516"/>
              <a:gd name="connsiteY2" fmla="*/ 1264024 h 1264024"/>
              <a:gd name="connsiteX3" fmla="*/ 0 w 3891516"/>
              <a:gd name="connsiteY3" fmla="*/ 1264024 h 1264024"/>
              <a:gd name="connsiteX4" fmla="*/ 71559 w 3891516"/>
              <a:gd name="connsiteY4" fmla="*/ 1115477 h 1264024"/>
              <a:gd name="connsiteX5" fmla="*/ 1945758 w 3891516"/>
              <a:gd name="connsiteY5" fmla="*/ 0 h 126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1516" h="1264024">
                <a:moveTo>
                  <a:pt x="1945758" y="0"/>
                </a:moveTo>
                <a:cubicBezTo>
                  <a:pt x="2755062" y="0"/>
                  <a:pt x="3459018" y="451049"/>
                  <a:pt x="3819957" y="1115477"/>
                </a:cubicBezTo>
                <a:lnTo>
                  <a:pt x="3891516" y="1264024"/>
                </a:lnTo>
                <a:lnTo>
                  <a:pt x="0" y="1264024"/>
                </a:lnTo>
                <a:lnTo>
                  <a:pt x="71559" y="1115477"/>
                </a:lnTo>
                <a:cubicBezTo>
                  <a:pt x="432498" y="451049"/>
                  <a:pt x="1136454" y="0"/>
                  <a:pt x="1945758" y="0"/>
                </a:cubicBezTo>
                <a:close/>
              </a:path>
            </a:pathLst>
          </a:cu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10">
            <a:extLst>
              <a:ext uri="{FF2B5EF4-FFF2-40B4-BE49-F238E27FC236}">
                <a16:creationId xmlns:a16="http://schemas.microsoft.com/office/drawing/2014/main" id="{9A8640BE-E3A9-6601-5A87-1885A38444DF}"/>
              </a:ext>
            </a:extLst>
          </p:cNvPr>
          <p:cNvSpPr/>
          <p:nvPr/>
        </p:nvSpPr>
        <p:spPr>
          <a:xfrm>
            <a:off x="578616" y="4677879"/>
            <a:ext cx="5456424" cy="883832"/>
          </a:xfrm>
          <a:prstGeom prst="roundRect">
            <a:avLst>
              <a:gd name="adj" fmla="val 50000"/>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6951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4700" y="0"/>
            <a:ext cx="37973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321550" y="932180"/>
            <a:ext cx="2151063" cy="2082800"/>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7437438" y="3684588"/>
            <a:ext cx="2155825" cy="2157412"/>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1" name="TextBox 10">
            <a:extLst>
              <a:ext uri="{FF2B5EF4-FFF2-40B4-BE49-F238E27FC236}">
                <a16:creationId xmlns:a16="http://schemas.microsoft.com/office/drawing/2014/main" id="{D46290C6-C18D-53F9-8CE7-1CE4FBF56DB3}"/>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0507459-2B25-4934-FDC9-57AF79D5BBFE}"/>
              </a:ext>
            </a:extLst>
          </p:cNvPr>
          <p:cNvSpPr>
            <a:spLocks noGrp="1"/>
          </p:cNvSpPr>
          <p:nvPr>
            <p:ph type="body" sz="quarter" idx="13" hasCustomPrompt="1"/>
          </p:nvPr>
        </p:nvSpPr>
        <p:spPr>
          <a:xfrm>
            <a:off x="382554" y="864749"/>
            <a:ext cx="6662057"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EC23A6F0-996B-01F8-C76C-271C2D69A21A}"/>
              </a:ext>
            </a:extLst>
          </p:cNvPr>
          <p:cNvSpPr>
            <a:spLocks noGrp="1"/>
          </p:cNvSpPr>
          <p:nvPr>
            <p:ph type="body" sz="quarter" idx="14"/>
          </p:nvPr>
        </p:nvSpPr>
        <p:spPr>
          <a:xfrm>
            <a:off x="382554" y="2199026"/>
            <a:ext cx="6662057"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16F8F4BE-4551-EAFD-720B-82B767644563}"/>
              </a:ext>
            </a:extLst>
          </p:cNvPr>
          <p:cNvPicPr>
            <a:picLocks noChangeAspect="1"/>
          </p:cNvPicPr>
          <p:nvPr/>
        </p:nvPicPr>
        <p:blipFill>
          <a:blip r:embed="rId2"/>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169301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11" name="Title 20"/>
          <p:cNvSpPr>
            <a:spLocks noGrp="1"/>
          </p:cNvSpPr>
          <p:nvPr>
            <p:ph type="title" hasCustomPrompt="1"/>
          </p:nvPr>
        </p:nvSpPr>
        <p:spPr>
          <a:xfrm>
            <a:off x="609600" y="228600"/>
            <a:ext cx="10972800" cy="1219200"/>
          </a:xfrm>
          <a:prstGeom prst="rect">
            <a:avLst/>
          </a:prstGeom>
          <a:noFill/>
        </p:spPr>
        <p:txBody>
          <a:bodyPr anchor="ctr">
            <a:normAutofit/>
          </a:bodyPr>
          <a:lstStyle>
            <a:lvl1pPr algn="l">
              <a:lnSpc>
                <a:spcPct val="85000"/>
              </a:lnSpc>
              <a:defRPr sz="3600" b="1">
                <a:solidFill>
                  <a:srgbClr val="000000"/>
                </a:solidFill>
                <a:latin typeface="Calibri" panose="020F0502020204030204" pitchFamily="34" charset="0"/>
                <a:cs typeface="Calibri" panose="020F0502020204030204" pitchFamily="34" charset="0"/>
              </a:defRPr>
            </a:lvl1pPr>
          </a:lstStyle>
          <a:p>
            <a:r>
              <a:rPr lang="en-US"/>
              <a:t>Title</a:t>
            </a:r>
          </a:p>
        </p:txBody>
      </p:sp>
      <p:sp>
        <p:nvSpPr>
          <p:cNvPr id="4" name="Content Placeholder 3"/>
          <p:cNvSpPr>
            <a:spLocks noGrp="1"/>
          </p:cNvSpPr>
          <p:nvPr>
            <p:ph sz="quarter" idx="11"/>
          </p:nvPr>
        </p:nvSpPr>
        <p:spPr>
          <a:xfrm>
            <a:off x="609600" y="1600200"/>
            <a:ext cx="10972800" cy="4267200"/>
          </a:xfrm>
          <a:prstGeom prst="rect">
            <a:avLst/>
          </a:prstGeom>
        </p:spPr>
        <p:txBody>
          <a:bodyPr/>
          <a:lstStyle>
            <a:lvl1pPr marL="274320" indent="-274320">
              <a:lnSpc>
                <a:spcPct val="100000"/>
              </a:lnSpc>
              <a:spcBef>
                <a:spcPts val="0"/>
              </a:spcBef>
              <a:spcAft>
                <a:spcPts val="600"/>
              </a:spcAft>
              <a:defRPr sz="2400">
                <a:solidFill>
                  <a:srgbClr val="5B6770"/>
                </a:solidFill>
                <a:latin typeface="Calibri" panose="020F0502020204030204" pitchFamily="34" charset="0"/>
                <a:cs typeface="Calibri" panose="020F0502020204030204" pitchFamily="34" charset="0"/>
              </a:defRPr>
            </a:lvl1pPr>
            <a:lvl2pPr marL="685800" indent="-274320">
              <a:lnSpc>
                <a:spcPct val="100000"/>
              </a:lnSpc>
              <a:spcBef>
                <a:spcPts val="0"/>
              </a:spcBef>
              <a:spcAft>
                <a:spcPts val="600"/>
              </a:spcAft>
              <a:defRPr sz="2000">
                <a:solidFill>
                  <a:srgbClr val="5B6770"/>
                </a:solidFill>
                <a:latin typeface="Calibri" panose="020F0502020204030204" pitchFamily="34" charset="0"/>
                <a:cs typeface="Calibri" panose="020F0502020204030204" pitchFamily="34" charset="0"/>
              </a:defRPr>
            </a:lvl2pPr>
            <a:lvl3pPr marL="1097280" indent="-274320">
              <a:lnSpc>
                <a:spcPct val="100000"/>
              </a:lnSpc>
              <a:spcBef>
                <a:spcPts val="0"/>
              </a:spcBef>
              <a:spcAft>
                <a:spcPts val="600"/>
              </a:spcAft>
              <a:defRPr sz="1600">
                <a:solidFill>
                  <a:srgbClr val="5B6770"/>
                </a:solidFill>
                <a:latin typeface="Calibri" panose="020F0502020204030204" pitchFamily="34" charset="0"/>
                <a:cs typeface="Calibri" panose="020F0502020204030204" pitchFamily="34" charset="0"/>
              </a:defRPr>
            </a:lvl3pPr>
            <a:lvl4pPr marL="1508760" indent="-274320">
              <a:lnSpc>
                <a:spcPct val="100000"/>
              </a:lnSpc>
              <a:spcBef>
                <a:spcPts val="0"/>
              </a:spcBef>
              <a:spcAft>
                <a:spcPts val="600"/>
              </a:spcAft>
              <a:defRPr sz="1600">
                <a:solidFill>
                  <a:srgbClr val="5B6770"/>
                </a:solidFill>
                <a:latin typeface="Calibri" panose="020F0502020204030204" pitchFamily="34" charset="0"/>
                <a:cs typeface="Calibri" panose="020F0502020204030204" pitchFamily="34" charset="0"/>
              </a:defRPr>
            </a:lvl4pPr>
            <a:lvl5pPr marL="1920240" indent="-274320">
              <a:lnSpc>
                <a:spcPct val="100000"/>
              </a:lnSpc>
              <a:spcBef>
                <a:spcPts val="0"/>
              </a:spcBef>
              <a:spcAft>
                <a:spcPts val="600"/>
              </a:spcAft>
              <a:defRPr sz="1600">
                <a:solidFill>
                  <a:srgbClr val="5B6770"/>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picture containing text, clipart&#10;&#10;Description automatically generated">
            <a:extLst>
              <a:ext uri="{FF2B5EF4-FFF2-40B4-BE49-F238E27FC236}">
                <a16:creationId xmlns:a16="http://schemas.microsoft.com/office/drawing/2014/main" id="{87C2448A-E532-8E48-5C28-4AF2B27DBD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6324600"/>
            <a:ext cx="1371600" cy="365760"/>
          </a:xfrm>
          <a:prstGeom prst="rect">
            <a:avLst/>
          </a:prstGeom>
        </p:spPr>
      </p:pic>
      <p:sp>
        <p:nvSpPr>
          <p:cNvPr id="7" name="Slide Number Placeholder 7">
            <a:extLst>
              <a:ext uri="{FF2B5EF4-FFF2-40B4-BE49-F238E27FC236}">
                <a16:creationId xmlns:a16="http://schemas.microsoft.com/office/drawing/2014/main" id="{B95FA596-5F81-383C-B13F-05EAFCDA33CD}"/>
              </a:ext>
            </a:extLst>
          </p:cNvPr>
          <p:cNvSpPr txBox="1">
            <a:spLocks/>
          </p:cNvSpPr>
          <p:nvPr userDrawn="1"/>
        </p:nvSpPr>
        <p:spPr>
          <a:xfrm>
            <a:off x="152400" y="6324600"/>
            <a:ext cx="609600" cy="301752"/>
          </a:xfrm>
          <a:prstGeom prst="rect">
            <a:avLst/>
          </a:prstGeom>
        </p:spPr>
        <p:txBody>
          <a:bodyPr vert="horz" lIns="121920" tIns="60960" rIns="121920" bIns="60960" rtlCol="0" anchor="ctr"/>
          <a:lstStyle>
            <a:defPPr>
              <a:defRPr lang="en-US"/>
            </a:defPPr>
            <a:lvl1pPr defTabSz="685800">
              <a:defRPr sz="1200" b="1">
                <a:solidFill>
                  <a:srgbClr val="27B2E7"/>
                </a:solidFill>
                <a:latin typeface="Calibri" panose="020F0502020204030204" pitchFamily="34" charset="0"/>
                <a:ea typeface="Roboto" panose="02000000000000000000" pitchFamily="2" charset="0"/>
                <a:cs typeface="Calibri" panose="020F0502020204030204" pitchFamily="34" charset="0"/>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lvl="0"/>
            <a:fld id="{82072F6C-8CE1-4EA1-8895-8CE04B22317E}" type="slidenum">
              <a:rPr lang="en-US" smtClean="0"/>
              <a:pPr lvl="0"/>
              <a:t>‹#›</a:t>
            </a:fld>
            <a:r>
              <a:rPr lang="en-US"/>
              <a:t>  | </a:t>
            </a:r>
          </a:p>
        </p:txBody>
      </p:sp>
      <p:sp>
        <p:nvSpPr>
          <p:cNvPr id="8" name="Slide Number Placeholder 7">
            <a:extLst>
              <a:ext uri="{FF2B5EF4-FFF2-40B4-BE49-F238E27FC236}">
                <a16:creationId xmlns:a16="http://schemas.microsoft.com/office/drawing/2014/main" id="{9705FF51-DE62-D2E2-A3F9-48B74B0740CC}"/>
              </a:ext>
            </a:extLst>
          </p:cNvPr>
          <p:cNvSpPr txBox="1">
            <a:spLocks/>
          </p:cNvSpPr>
          <p:nvPr userDrawn="1"/>
        </p:nvSpPr>
        <p:spPr>
          <a:xfrm>
            <a:off x="533400" y="6324600"/>
            <a:ext cx="5486400" cy="301752"/>
          </a:xfrm>
          <a:prstGeom prst="rect">
            <a:avLst/>
          </a:prstGeom>
        </p:spPr>
        <p:txBody>
          <a:bodyPr vert="horz" lIns="121920" tIns="60960" rIns="121920" bIns="60960" rtlCol="0" anchor="ctr"/>
          <a:lstStyle>
            <a:defPPr>
              <a:defRPr lang="en-US"/>
            </a:defPPr>
            <a:lvl1pPr marL="0" algn="l" defTabSz="685800" rtl="0" eaLnBrk="1" latinLnBrk="0" hangingPunct="1">
              <a:defRPr sz="900" b="1" kern="1200">
                <a:solidFill>
                  <a:srgbClr val="E57200"/>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kern="1200">
                <a:solidFill>
                  <a:srgbClr val="27B2E7"/>
                </a:solidFill>
                <a:latin typeface="Calibri" panose="020F0502020204030204" pitchFamily="34" charset="0"/>
                <a:ea typeface="Roboto" panose="02000000000000000000" pitchFamily="2" charset="0"/>
                <a:cs typeface="Calibri" panose="020F0502020204030204" pitchFamily="34" charset="0"/>
              </a:rPr>
              <a:t>CONFIDENTIAL</a:t>
            </a:r>
          </a:p>
        </p:txBody>
      </p:sp>
    </p:spTree>
    <p:extLst>
      <p:ext uri="{BB962C8B-B14F-4D97-AF65-F5344CB8AC3E}">
        <p14:creationId xmlns:p14="http://schemas.microsoft.com/office/powerpoint/2010/main" val="4228005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16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2004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8D6B211B-86AF-A39C-8EEE-742B74F57E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538ADB7-C71F-1DF1-23B9-0C73DB93A383}"/>
              </a:ext>
            </a:extLst>
          </p:cNvPr>
          <p:cNvSpPr>
            <a:spLocks noGrp="1"/>
          </p:cNvSpPr>
          <p:nvPr>
            <p:ph type="body" sz="quarter" idx="13" hasCustomPrompt="1"/>
          </p:nvPr>
        </p:nvSpPr>
        <p:spPr>
          <a:xfrm>
            <a:off x="6447129" y="419458"/>
            <a:ext cx="5421410"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B66CBC3F-8689-A486-C10A-22F416794452}"/>
              </a:ext>
            </a:extLst>
          </p:cNvPr>
          <p:cNvSpPr>
            <a:spLocks noGrp="1"/>
          </p:cNvSpPr>
          <p:nvPr>
            <p:ph type="body" sz="quarter" idx="14"/>
          </p:nvPr>
        </p:nvSpPr>
        <p:spPr>
          <a:xfrm>
            <a:off x="6447129" y="1753736"/>
            <a:ext cx="5421410" cy="21931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4" name="Text Placeholder 5">
            <a:extLst>
              <a:ext uri="{FF2B5EF4-FFF2-40B4-BE49-F238E27FC236}">
                <a16:creationId xmlns:a16="http://schemas.microsoft.com/office/drawing/2014/main" id="{70CEFFCB-15E6-FEFB-CA80-7A77F340FDA3}"/>
              </a:ext>
            </a:extLst>
          </p:cNvPr>
          <p:cNvSpPr>
            <a:spLocks noGrp="1"/>
          </p:cNvSpPr>
          <p:nvPr>
            <p:ph type="body" sz="quarter" idx="15"/>
          </p:nvPr>
        </p:nvSpPr>
        <p:spPr>
          <a:xfrm>
            <a:off x="6447129" y="4113708"/>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5">
            <a:extLst>
              <a:ext uri="{FF2B5EF4-FFF2-40B4-BE49-F238E27FC236}">
                <a16:creationId xmlns:a16="http://schemas.microsoft.com/office/drawing/2014/main" id="{3D6E6CBA-8BE0-F69B-D898-44664D80AA22}"/>
              </a:ext>
            </a:extLst>
          </p:cNvPr>
          <p:cNvSpPr>
            <a:spLocks noGrp="1"/>
          </p:cNvSpPr>
          <p:nvPr>
            <p:ph type="body" sz="quarter" idx="16"/>
          </p:nvPr>
        </p:nvSpPr>
        <p:spPr>
          <a:xfrm>
            <a:off x="9311626" y="4114383"/>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1" name="Picture 10" descr="Icon&#10;&#10;Description automatically generated with low confidence">
            <a:extLst>
              <a:ext uri="{FF2B5EF4-FFF2-40B4-BE49-F238E27FC236}">
                <a16:creationId xmlns:a16="http://schemas.microsoft.com/office/drawing/2014/main" id="{41BE592F-76F5-5ABE-0519-14D341F1C611}"/>
              </a:ext>
            </a:extLst>
          </p:cNvPr>
          <p:cNvPicPr>
            <a:picLocks noChangeAspect="1"/>
          </p:cNvPicPr>
          <p:nvPr/>
        </p:nvPicPr>
        <p:blipFill>
          <a:blip r:embed="rId2"/>
          <a:stretch>
            <a:fillRect/>
          </a:stretch>
        </p:blipFill>
        <p:spPr>
          <a:xfrm>
            <a:off x="295153" y="6094974"/>
            <a:ext cx="347922" cy="509512"/>
          </a:xfrm>
          <a:prstGeom prst="rect">
            <a:avLst/>
          </a:prstGeom>
        </p:spPr>
      </p:pic>
    </p:spTree>
    <p:extLst>
      <p:ext uri="{BB962C8B-B14F-4D97-AF65-F5344CB8AC3E}">
        <p14:creationId xmlns:p14="http://schemas.microsoft.com/office/powerpoint/2010/main" val="2478633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5738812" y="865188"/>
            <a:ext cx="3605211" cy="5384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B211A04-71E9-8072-B82E-7F3F63FF09B2}"/>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ound Same Side Corner Rectangle 5">
            <a:extLst>
              <a:ext uri="{FF2B5EF4-FFF2-40B4-BE49-F238E27FC236}">
                <a16:creationId xmlns:a16="http://schemas.microsoft.com/office/drawing/2014/main" id="{574632C3-CDBE-661B-D8BC-DF613600BCA7}"/>
              </a:ext>
            </a:extLst>
          </p:cNvPr>
          <p:cNvSpPr/>
          <p:nvPr/>
        </p:nvSpPr>
        <p:spPr>
          <a:xfrm rot="5400000">
            <a:off x="7733393" y="2475052"/>
            <a:ext cx="5385734" cy="2165128"/>
          </a:xfrm>
          <a:prstGeom prst="round2SameRect">
            <a:avLst>
              <a:gd name="adj1" fmla="val 9954"/>
              <a:gd name="adj2" fmla="val 0"/>
            </a:avLst>
          </a:prstGeom>
          <a:solidFill>
            <a:srgbClr val="45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87538B54-EDAA-2FA7-68F8-3E2230037920}"/>
              </a:ext>
            </a:extLst>
          </p:cNvPr>
          <p:cNvSpPr>
            <a:spLocks noGrp="1"/>
          </p:cNvSpPr>
          <p:nvPr>
            <p:ph type="body" sz="quarter" idx="13" hasCustomPrompt="1"/>
          </p:nvPr>
        </p:nvSpPr>
        <p:spPr>
          <a:xfrm>
            <a:off x="401216" y="864749"/>
            <a:ext cx="5262466"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54BC065A-23AC-4B49-16B9-70431656718C}"/>
              </a:ext>
            </a:extLst>
          </p:cNvPr>
          <p:cNvSpPr>
            <a:spLocks noGrp="1"/>
          </p:cNvSpPr>
          <p:nvPr>
            <p:ph type="body" sz="quarter" idx="14"/>
          </p:nvPr>
        </p:nvSpPr>
        <p:spPr>
          <a:xfrm>
            <a:off x="401216" y="2199026"/>
            <a:ext cx="5262466"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2">
            <a:extLst>
              <a:ext uri="{FF2B5EF4-FFF2-40B4-BE49-F238E27FC236}">
                <a16:creationId xmlns:a16="http://schemas.microsoft.com/office/drawing/2014/main" id="{C1AD3E70-4E26-2252-BF2C-00D3057EEB70}"/>
              </a:ext>
            </a:extLst>
          </p:cNvPr>
          <p:cNvSpPr>
            <a:spLocks noGrp="1"/>
          </p:cNvSpPr>
          <p:nvPr>
            <p:ph type="body" sz="quarter" idx="15" hasCustomPrompt="1"/>
          </p:nvPr>
        </p:nvSpPr>
        <p:spPr>
          <a:xfrm>
            <a:off x="9419153" y="1017149"/>
            <a:ext cx="1840271" cy="1213400"/>
          </a:xfrm>
          <a:prstGeom prst="rect">
            <a:avLst/>
          </a:prstGeom>
        </p:spPr>
        <p:txBody>
          <a:bodyPr/>
          <a:lstStyle>
            <a:lvl1pPr marL="0" indent="0" algn="l">
              <a:buNone/>
              <a:defRPr sz="2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D27617A1-268A-076D-0B96-B396AD081128}"/>
              </a:ext>
            </a:extLst>
          </p:cNvPr>
          <p:cNvSpPr>
            <a:spLocks noGrp="1"/>
          </p:cNvSpPr>
          <p:nvPr>
            <p:ph type="body" sz="quarter" idx="16"/>
          </p:nvPr>
        </p:nvSpPr>
        <p:spPr>
          <a:xfrm>
            <a:off x="9430946" y="2351539"/>
            <a:ext cx="1816683" cy="364171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42432890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5_Title Slide">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46EB9D2D-BF33-C196-5135-C6D20C5D1C3B}"/>
              </a:ext>
            </a:extLst>
          </p:cNvPr>
          <p:cNvSpPr/>
          <p:nvPr/>
        </p:nvSpPr>
        <p:spPr>
          <a:xfrm>
            <a:off x="83976" y="801112"/>
            <a:ext cx="11628599" cy="5233742"/>
          </a:xfrm>
          <a:custGeom>
            <a:avLst/>
            <a:gdLst>
              <a:gd name="connsiteX0" fmla="*/ 0 w 11878831"/>
              <a:gd name="connsiteY0" fmla="*/ 0 h 5233742"/>
              <a:gd name="connsiteX1" fmla="*/ 9261960 w 11878831"/>
              <a:gd name="connsiteY1" fmla="*/ 0 h 5233742"/>
              <a:gd name="connsiteX2" fmla="*/ 11878831 w 11878831"/>
              <a:gd name="connsiteY2" fmla="*/ 2616871 h 5233742"/>
              <a:gd name="connsiteX3" fmla="*/ 9261960 w 11878831"/>
              <a:gd name="connsiteY3" fmla="*/ 5233742 h 5233742"/>
              <a:gd name="connsiteX4" fmla="*/ 0 w 11878831"/>
              <a:gd name="connsiteY4" fmla="*/ 5233742 h 523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8831" h="5233742">
                <a:moveTo>
                  <a:pt x="0" y="0"/>
                </a:moveTo>
                <a:lnTo>
                  <a:pt x="9261960" y="0"/>
                </a:lnTo>
                <a:cubicBezTo>
                  <a:pt x="10707218" y="0"/>
                  <a:pt x="11878831" y="1171613"/>
                  <a:pt x="11878831" y="2616871"/>
                </a:cubicBezTo>
                <a:cubicBezTo>
                  <a:pt x="11878831" y="4062129"/>
                  <a:pt x="10707218" y="5233742"/>
                  <a:pt x="9261960" y="5233742"/>
                </a:cubicBezTo>
                <a:lnTo>
                  <a:pt x="0" y="5233742"/>
                </a:lnTo>
                <a:close/>
              </a:path>
            </a:pathLst>
          </a:cu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7601673-0A35-3A79-7321-C893DCE99A7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5">
            <a:extLst>
              <a:ext uri="{FF2B5EF4-FFF2-40B4-BE49-F238E27FC236}">
                <a16:creationId xmlns:a16="http://schemas.microsoft.com/office/drawing/2014/main" id="{0EE3B513-2D4B-A815-9BD9-A409C765CC6A}"/>
              </a:ext>
            </a:extLst>
          </p:cNvPr>
          <p:cNvSpPr>
            <a:spLocks noGrp="1"/>
          </p:cNvSpPr>
          <p:nvPr>
            <p:ph type="body" sz="quarter" idx="10" hasCustomPrompt="1"/>
          </p:nvPr>
        </p:nvSpPr>
        <p:spPr>
          <a:xfrm>
            <a:off x="479425" y="1725840"/>
            <a:ext cx="5616575"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EBC0DAE9-F336-6A89-C977-7A42D35DF230}"/>
              </a:ext>
            </a:extLst>
          </p:cNvPr>
          <p:cNvSpPr>
            <a:spLocks noGrp="1"/>
          </p:cNvSpPr>
          <p:nvPr>
            <p:ph type="body" sz="quarter" idx="11"/>
          </p:nvPr>
        </p:nvSpPr>
        <p:spPr>
          <a:xfrm>
            <a:off x="479425" y="3417888"/>
            <a:ext cx="5616575" cy="2068512"/>
          </a:xfrm>
          <a:prstGeom prst="rect">
            <a:avLst/>
          </a:prstGeom>
        </p:spPr>
        <p:txBody>
          <a:bodyPr/>
          <a:lstStyle>
            <a:lvl1pPr marL="0" indent="0">
              <a:buNone/>
              <a:defRPr sz="24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BB9AE5E3-6797-FEBF-3951-1E144DD63152}"/>
              </a:ext>
            </a:extLst>
          </p:cNvPr>
          <p:cNvPicPr>
            <a:picLocks noChangeAspect="1"/>
          </p:cNvPicPr>
          <p:nvPr/>
        </p:nvPicPr>
        <p:blipFill>
          <a:blip r:embed="rId2"/>
          <a:stretch>
            <a:fillRect/>
          </a:stretch>
        </p:blipFill>
        <p:spPr>
          <a:xfrm>
            <a:off x="6605879" y="937770"/>
            <a:ext cx="4982459" cy="4982459"/>
          </a:xfrm>
          <a:prstGeom prst="rect">
            <a:avLst/>
          </a:prstGeom>
        </p:spPr>
      </p:pic>
    </p:spTree>
    <p:extLst>
      <p:ext uri="{BB962C8B-B14F-4D97-AF65-F5344CB8AC3E}">
        <p14:creationId xmlns:p14="http://schemas.microsoft.com/office/powerpoint/2010/main" val="3815656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5" y="3428999"/>
            <a:ext cx="3580363" cy="26876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708400" y="512763"/>
            <a:ext cx="2871788" cy="29162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6592888" y="3429000"/>
            <a:ext cx="5611812" cy="2687637"/>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339ECC43-FD3E-4C05-23F8-E108F3E2CB8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22344755-6A33-7FF1-4B0A-09D446F74AB9}"/>
              </a:ext>
            </a:extLst>
          </p:cNvPr>
          <p:cNvSpPr>
            <a:spLocks noGrp="1"/>
          </p:cNvSpPr>
          <p:nvPr>
            <p:ph type="body" sz="quarter" idx="13" hasCustomPrompt="1"/>
          </p:nvPr>
        </p:nvSpPr>
        <p:spPr>
          <a:xfrm>
            <a:off x="288925" y="512763"/>
            <a:ext cx="3275013" cy="2687637"/>
          </a:xfrm>
          <a:prstGeom prst="rect">
            <a:avLst/>
          </a:prstGeom>
        </p:spPr>
        <p:txBody>
          <a:bodyPr/>
          <a:lstStyle>
            <a:lvl1pPr marL="0" indent="0" algn="ctr">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6EDD439-5703-B1F6-CD0E-3B4F9936B613}"/>
              </a:ext>
            </a:extLst>
          </p:cNvPr>
          <p:cNvSpPr>
            <a:spLocks noGrp="1"/>
          </p:cNvSpPr>
          <p:nvPr>
            <p:ph type="body" sz="quarter" idx="14"/>
          </p:nvPr>
        </p:nvSpPr>
        <p:spPr>
          <a:xfrm>
            <a:off x="6737350" y="512763"/>
            <a:ext cx="5165725" cy="268763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51293C88-280C-E5B3-1F45-1A335091462D}"/>
              </a:ext>
            </a:extLst>
          </p:cNvPr>
          <p:cNvSpPr>
            <a:spLocks noGrp="1"/>
          </p:cNvSpPr>
          <p:nvPr>
            <p:ph type="body" sz="quarter" idx="15"/>
          </p:nvPr>
        </p:nvSpPr>
        <p:spPr>
          <a:xfrm>
            <a:off x="3810649" y="3581399"/>
            <a:ext cx="2618144" cy="2632789"/>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1" name="Rectangle 10">
            <a:extLst>
              <a:ext uri="{FF2B5EF4-FFF2-40B4-BE49-F238E27FC236}">
                <a16:creationId xmlns:a16="http://schemas.microsoft.com/office/drawing/2014/main" id="{77E241C0-709B-D3EA-D946-08071889E377}"/>
              </a:ext>
            </a:extLst>
          </p:cNvPr>
          <p:cNvSpPr/>
          <p:nvPr/>
        </p:nvSpPr>
        <p:spPr>
          <a:xfrm>
            <a:off x="93305" y="6116637"/>
            <a:ext cx="3615095" cy="97551"/>
          </a:xfrm>
          <a:prstGeom prst="rect">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419C78-21AB-6753-9870-9E6E318CCF5A}"/>
              </a:ext>
            </a:extLst>
          </p:cNvPr>
          <p:cNvSpPr/>
          <p:nvPr/>
        </p:nvSpPr>
        <p:spPr>
          <a:xfrm>
            <a:off x="6592888" y="6116637"/>
            <a:ext cx="5624512" cy="97551"/>
          </a:xfrm>
          <a:prstGeom prst="rect">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807171-E79F-D6B0-C5E6-C12F7B7C77AC}"/>
              </a:ext>
            </a:extLst>
          </p:cNvPr>
          <p:cNvSpPr/>
          <p:nvPr/>
        </p:nvSpPr>
        <p:spPr>
          <a:xfrm>
            <a:off x="3673669" y="3422167"/>
            <a:ext cx="2919220" cy="97551"/>
          </a:xfrm>
          <a:prstGeom prst="rect">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7175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pic>
        <p:nvPicPr>
          <p:cNvPr id="10" name="Picture 9" descr="A picture containing food, table, plate, bowl&#10;&#10;Description automatically generated">
            <a:extLst>
              <a:ext uri="{FF2B5EF4-FFF2-40B4-BE49-F238E27FC236}">
                <a16:creationId xmlns:a16="http://schemas.microsoft.com/office/drawing/2014/main" id="{9872A764-0454-2281-5E9B-7FDA72849182}"/>
              </a:ext>
            </a:extLst>
          </p:cNvPr>
          <p:cNvPicPr>
            <a:picLocks noChangeAspect="1"/>
          </p:cNvPicPr>
          <p:nvPr/>
        </p:nvPicPr>
        <p:blipFill>
          <a:blip r:embed="rId2"/>
          <a:stretch>
            <a:fillRect/>
          </a:stretch>
        </p:blipFill>
        <p:spPr>
          <a:xfrm>
            <a:off x="0" y="0"/>
            <a:ext cx="12192000" cy="6858000"/>
          </a:xfrm>
          <a:prstGeom prst="rect">
            <a:avLst/>
          </a:prstGeom>
        </p:spPr>
      </p:pic>
      <p:sp>
        <p:nvSpPr>
          <p:cNvPr id="9" name="Rounded Rectangle 5">
            <a:extLst>
              <a:ext uri="{FF2B5EF4-FFF2-40B4-BE49-F238E27FC236}">
                <a16:creationId xmlns:a16="http://schemas.microsoft.com/office/drawing/2014/main" id="{6D939807-73CF-3165-6D4A-74DAA26F6FF7}"/>
              </a:ext>
            </a:extLst>
          </p:cNvPr>
          <p:cNvSpPr/>
          <p:nvPr/>
        </p:nvSpPr>
        <p:spPr>
          <a:xfrm>
            <a:off x="1022266" y="1088546"/>
            <a:ext cx="10147468" cy="4680907"/>
          </a:xfrm>
          <a:prstGeom prst="roundRect">
            <a:avLst>
              <a:gd name="adj" fmla="val 2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3D37D004-1EEE-7FDF-0AEC-B75820CC6D3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00EF8DBB-180C-D345-C214-0080071EA086}"/>
              </a:ext>
            </a:extLst>
          </p:cNvPr>
          <p:cNvSpPr>
            <a:spLocks noGrp="1"/>
          </p:cNvSpPr>
          <p:nvPr>
            <p:ph type="body" sz="quarter" idx="13" hasCustomPrompt="1"/>
          </p:nvPr>
        </p:nvSpPr>
        <p:spPr>
          <a:xfrm>
            <a:off x="1268639" y="3194715"/>
            <a:ext cx="3275013" cy="1775193"/>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9787E05-D6B7-D2E0-5EB0-484E9B473B5E}"/>
              </a:ext>
            </a:extLst>
          </p:cNvPr>
          <p:cNvSpPr>
            <a:spLocks noGrp="1"/>
          </p:cNvSpPr>
          <p:nvPr>
            <p:ph type="body" sz="quarter" idx="14"/>
          </p:nvPr>
        </p:nvSpPr>
        <p:spPr>
          <a:xfrm>
            <a:off x="5057232" y="1268964"/>
            <a:ext cx="5866130" cy="42734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2" name="Picture 11" descr="Icon&#10;&#10;Description automatically generated with low confidence">
            <a:extLst>
              <a:ext uri="{FF2B5EF4-FFF2-40B4-BE49-F238E27FC236}">
                <a16:creationId xmlns:a16="http://schemas.microsoft.com/office/drawing/2014/main" id="{321FDF43-F32B-8AC1-8853-212AEAE26525}"/>
              </a:ext>
            </a:extLst>
          </p:cNvPr>
          <p:cNvPicPr>
            <a:picLocks noChangeAspect="1"/>
          </p:cNvPicPr>
          <p:nvPr/>
        </p:nvPicPr>
        <p:blipFill>
          <a:blip r:embed="rId3"/>
          <a:stretch>
            <a:fillRect/>
          </a:stretch>
        </p:blipFill>
        <p:spPr>
          <a:xfrm>
            <a:off x="295153" y="6094974"/>
            <a:ext cx="347922" cy="509512"/>
          </a:xfrm>
          <a:prstGeom prst="rect">
            <a:avLst/>
          </a:prstGeom>
        </p:spPr>
      </p:pic>
      <p:pic>
        <p:nvPicPr>
          <p:cNvPr id="8" name="Picture 7" descr="Logo&#10;&#10;Description automatically generated">
            <a:extLst>
              <a:ext uri="{FF2B5EF4-FFF2-40B4-BE49-F238E27FC236}">
                <a16:creationId xmlns:a16="http://schemas.microsoft.com/office/drawing/2014/main" id="{849DD389-2FB7-F146-DED7-1A0637C66FBF}"/>
              </a:ext>
            </a:extLst>
          </p:cNvPr>
          <p:cNvPicPr>
            <a:picLocks noChangeAspect="1"/>
          </p:cNvPicPr>
          <p:nvPr/>
        </p:nvPicPr>
        <p:blipFill>
          <a:blip r:embed="rId4"/>
          <a:stretch>
            <a:fillRect/>
          </a:stretch>
        </p:blipFill>
        <p:spPr>
          <a:xfrm>
            <a:off x="11168962" y="6512756"/>
            <a:ext cx="999593" cy="261610"/>
          </a:xfrm>
          <a:prstGeom prst="rect">
            <a:avLst/>
          </a:prstGeom>
        </p:spPr>
      </p:pic>
      <p:pic>
        <p:nvPicPr>
          <p:cNvPr id="2" name="Picture 1">
            <a:extLst>
              <a:ext uri="{FF2B5EF4-FFF2-40B4-BE49-F238E27FC236}">
                <a16:creationId xmlns:a16="http://schemas.microsoft.com/office/drawing/2014/main" id="{D588A824-B091-6409-3750-851D41EC5822}"/>
              </a:ext>
            </a:extLst>
          </p:cNvPr>
          <p:cNvPicPr>
            <a:picLocks noChangeAspect="1"/>
          </p:cNvPicPr>
          <p:nvPr/>
        </p:nvPicPr>
        <p:blipFill>
          <a:blip r:embed="rId5"/>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28750726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FCE09-D5C2-67A3-79AF-637C96FE692F}"/>
              </a:ext>
            </a:extLst>
          </p:cNvPr>
          <p:cNvSpPr/>
          <p:nvPr/>
        </p:nvSpPr>
        <p:spPr>
          <a:xfrm>
            <a:off x="89610" y="4623955"/>
            <a:ext cx="12102390" cy="2234044"/>
          </a:xfrm>
          <a:prstGeom prst="rect">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1B81B"/>
              </a:solidFill>
            </a:endParaRPr>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479422" y="2713038"/>
            <a:ext cx="3573462"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4310061" y="2713038"/>
            <a:ext cx="3571874"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8139112" y="2713038"/>
            <a:ext cx="3573461"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CBA485E3-625D-38AE-4A71-35B879B29DE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solidFill>
                  <a:schemeClr val="bg1"/>
                </a:solidFill>
                <a:latin typeface="Century Gothic" panose="020B0502020202020204" pitchFamily="34" charset="0"/>
              </a:rPr>
              <a:pPr algn="ctr"/>
              <a:t>‹#›</a:t>
            </a:fld>
            <a:endParaRPr lang="en-US" sz="1100">
              <a:solidFill>
                <a:schemeClr val="bg1"/>
              </a:solidFill>
              <a:latin typeface="Century Gothic" panose="020B0502020202020204" pitchFamily="34" charset="0"/>
            </a:endParaRPr>
          </a:p>
        </p:txBody>
      </p:sp>
      <p:pic>
        <p:nvPicPr>
          <p:cNvPr id="4" name="Picture 3" descr="Icon&#10;&#10;Description automatically generated with low confidence">
            <a:extLst>
              <a:ext uri="{FF2B5EF4-FFF2-40B4-BE49-F238E27FC236}">
                <a16:creationId xmlns:a16="http://schemas.microsoft.com/office/drawing/2014/main" id="{5C1FD90F-035B-7F1B-634F-D81757601A26}"/>
              </a:ext>
            </a:extLst>
          </p:cNvPr>
          <p:cNvPicPr>
            <a:picLocks noChangeAspect="1"/>
          </p:cNvPicPr>
          <p:nvPr/>
        </p:nvPicPr>
        <p:blipFill>
          <a:blip r:embed="rId2"/>
          <a:stretch>
            <a:fillRect/>
          </a:stretch>
        </p:blipFill>
        <p:spPr>
          <a:xfrm>
            <a:off x="295153" y="6094974"/>
            <a:ext cx="347922" cy="509512"/>
          </a:xfrm>
          <a:prstGeom prst="rect">
            <a:avLst/>
          </a:prstGeom>
        </p:spPr>
      </p:pic>
      <p:sp>
        <p:nvSpPr>
          <p:cNvPr id="6" name="Text Placeholder 2">
            <a:extLst>
              <a:ext uri="{FF2B5EF4-FFF2-40B4-BE49-F238E27FC236}">
                <a16:creationId xmlns:a16="http://schemas.microsoft.com/office/drawing/2014/main" id="{4A95B532-71B4-5A9D-4B23-E3C6E7C939CF}"/>
              </a:ext>
            </a:extLst>
          </p:cNvPr>
          <p:cNvSpPr>
            <a:spLocks noGrp="1"/>
          </p:cNvSpPr>
          <p:nvPr>
            <p:ph type="body" sz="quarter" idx="13" hasCustomPrompt="1"/>
          </p:nvPr>
        </p:nvSpPr>
        <p:spPr>
          <a:xfrm>
            <a:off x="550182" y="569166"/>
            <a:ext cx="3502702" cy="1850217"/>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42AE11A6-A18D-E9BC-04B6-570F044E2962}"/>
              </a:ext>
            </a:extLst>
          </p:cNvPr>
          <p:cNvSpPr>
            <a:spLocks noGrp="1"/>
          </p:cNvSpPr>
          <p:nvPr>
            <p:ph type="body" sz="quarter" idx="14"/>
          </p:nvPr>
        </p:nvSpPr>
        <p:spPr>
          <a:xfrm>
            <a:off x="4861249" y="569166"/>
            <a:ext cx="6851324" cy="185021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4B0CB802-AEA7-E7BA-62F0-E3513DC0B767}"/>
              </a:ext>
            </a:extLst>
          </p:cNvPr>
          <p:cNvPicPr>
            <a:picLocks noChangeAspect="1"/>
          </p:cNvPicPr>
          <p:nvPr/>
        </p:nvPicPr>
        <p:blipFill>
          <a:blip r:embed="rId3"/>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4076046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76" y="0"/>
            <a:ext cx="5338924" cy="618619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624A8A7A-2574-E734-B4E4-AC0E728C40A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ectangle 1">
            <a:extLst>
              <a:ext uri="{FF2B5EF4-FFF2-40B4-BE49-F238E27FC236}">
                <a16:creationId xmlns:a16="http://schemas.microsoft.com/office/drawing/2014/main" id="{4A8C5231-C413-ECE0-F5A6-3A4808882239}"/>
              </a:ext>
            </a:extLst>
          </p:cNvPr>
          <p:cNvSpPr/>
          <p:nvPr/>
        </p:nvSpPr>
        <p:spPr>
          <a:xfrm>
            <a:off x="5422900" y="1447799"/>
            <a:ext cx="6769100" cy="4738397"/>
          </a:xfrm>
          <a:prstGeom prst="rect">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5">
            <a:extLst>
              <a:ext uri="{FF2B5EF4-FFF2-40B4-BE49-F238E27FC236}">
                <a16:creationId xmlns:a16="http://schemas.microsoft.com/office/drawing/2014/main" id="{125A48E3-084B-6427-4424-1EB91E8AE6BA}"/>
              </a:ext>
            </a:extLst>
          </p:cNvPr>
          <p:cNvSpPr>
            <a:spLocks noGrp="1"/>
          </p:cNvSpPr>
          <p:nvPr>
            <p:ph type="body" sz="quarter" idx="11" hasCustomPrompt="1"/>
          </p:nvPr>
        </p:nvSpPr>
        <p:spPr>
          <a:xfrm>
            <a:off x="5545948" y="1706856"/>
            <a:ext cx="6415897"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BD911E7C-6ECB-2F44-9CBA-C30BED4D03BC}"/>
              </a:ext>
            </a:extLst>
          </p:cNvPr>
          <p:cNvSpPr>
            <a:spLocks noGrp="1"/>
          </p:cNvSpPr>
          <p:nvPr>
            <p:ph type="body" sz="quarter" idx="14"/>
          </p:nvPr>
        </p:nvSpPr>
        <p:spPr>
          <a:xfrm>
            <a:off x="5545948" y="3300927"/>
            <a:ext cx="6415897" cy="2661334"/>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1810946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652" y="3733800"/>
            <a:ext cx="7477135" cy="31242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580118" y="0"/>
            <a:ext cx="4621212" cy="3733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0B6B9293-EC25-D7E7-454C-8FA1CD684406}"/>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450033F3-1EB4-2124-A229-84C23D830846}"/>
              </a:ext>
            </a:extLst>
          </p:cNvPr>
          <p:cNvSpPr>
            <a:spLocks noGrp="1"/>
          </p:cNvSpPr>
          <p:nvPr>
            <p:ph type="body" sz="quarter" idx="13" hasCustomPrompt="1"/>
          </p:nvPr>
        </p:nvSpPr>
        <p:spPr>
          <a:xfrm>
            <a:off x="550181" y="569167"/>
            <a:ext cx="6625059" cy="1259634"/>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CB282DAC-CFEB-33DC-F802-FB99C64C37CD}"/>
              </a:ext>
            </a:extLst>
          </p:cNvPr>
          <p:cNvSpPr>
            <a:spLocks noGrp="1"/>
          </p:cNvSpPr>
          <p:nvPr>
            <p:ph type="body" sz="quarter" idx="14"/>
          </p:nvPr>
        </p:nvSpPr>
        <p:spPr>
          <a:xfrm>
            <a:off x="550181" y="2006082"/>
            <a:ext cx="6625059" cy="15302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5">
            <a:extLst>
              <a:ext uri="{FF2B5EF4-FFF2-40B4-BE49-F238E27FC236}">
                <a16:creationId xmlns:a16="http://schemas.microsoft.com/office/drawing/2014/main" id="{0A351579-592E-CE6B-3CA4-D89F17FEA4E3}"/>
              </a:ext>
            </a:extLst>
          </p:cNvPr>
          <p:cNvSpPr>
            <a:spLocks noGrp="1"/>
          </p:cNvSpPr>
          <p:nvPr>
            <p:ph type="body" sz="quarter" idx="15"/>
          </p:nvPr>
        </p:nvSpPr>
        <p:spPr>
          <a:xfrm>
            <a:off x="7784516" y="3921968"/>
            <a:ext cx="4177329" cy="21989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7" name="Picture 6">
            <a:extLst>
              <a:ext uri="{FF2B5EF4-FFF2-40B4-BE49-F238E27FC236}">
                <a16:creationId xmlns:a16="http://schemas.microsoft.com/office/drawing/2014/main" id="{EA05ED4D-7DA7-F125-3EB3-382CDBF60E53}"/>
              </a:ext>
            </a:extLst>
          </p:cNvPr>
          <p:cNvPicPr>
            <a:picLocks noChangeAspect="1"/>
          </p:cNvPicPr>
          <p:nvPr/>
        </p:nvPicPr>
        <p:blipFill>
          <a:blip r:embed="rId2"/>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26721617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9_Title Slide">
    <p:spTree>
      <p:nvGrpSpPr>
        <p:cNvPr id="1" name=""/>
        <p:cNvGrpSpPr/>
        <p:nvPr/>
      </p:nvGrpSpPr>
      <p:grpSpPr>
        <a:xfrm>
          <a:off x="0" y="0"/>
          <a:ext cx="0" cy="0"/>
          <a:chOff x="0" y="0"/>
          <a:chExt cx="0" cy="0"/>
        </a:xfrm>
      </p:grpSpPr>
      <p:pic>
        <p:nvPicPr>
          <p:cNvPr id="14" name="Picture 13" descr="A picture containing food, plate, bowl, different&#10;&#10;Description automatically generated">
            <a:extLst>
              <a:ext uri="{FF2B5EF4-FFF2-40B4-BE49-F238E27FC236}">
                <a16:creationId xmlns:a16="http://schemas.microsoft.com/office/drawing/2014/main" id="{E1DB9684-53E6-EBCE-08AF-DF3E4608FFB8}"/>
              </a:ext>
            </a:extLst>
          </p:cNvPr>
          <p:cNvPicPr>
            <a:picLocks noChangeAspect="1"/>
          </p:cNvPicPr>
          <p:nvPr/>
        </p:nvPicPr>
        <p:blipFill>
          <a:blip r:embed="rId2"/>
          <a:stretch>
            <a:fillRect/>
          </a:stretch>
        </p:blipFill>
        <p:spPr>
          <a:xfrm>
            <a:off x="5016500" y="-2"/>
            <a:ext cx="7175500" cy="6858000"/>
          </a:xfrm>
          <a:prstGeom prst="rect">
            <a:avLst/>
          </a:prstGeom>
        </p:spPr>
      </p:pic>
      <p:sp>
        <p:nvSpPr>
          <p:cNvPr id="12" name="Freeform 15">
            <a:extLst>
              <a:ext uri="{FF2B5EF4-FFF2-40B4-BE49-F238E27FC236}">
                <a16:creationId xmlns:a16="http://schemas.microsoft.com/office/drawing/2014/main" id="{B6E69155-0A9C-080C-4D15-FED449F60940}"/>
              </a:ext>
            </a:extLst>
          </p:cNvPr>
          <p:cNvSpPr/>
          <p:nvPr/>
        </p:nvSpPr>
        <p:spPr>
          <a:xfrm>
            <a:off x="93305" y="-2"/>
            <a:ext cx="6428793" cy="6858001"/>
          </a:xfrm>
          <a:custGeom>
            <a:avLst/>
            <a:gdLst>
              <a:gd name="connsiteX0" fmla="*/ 0 w 6846277"/>
              <a:gd name="connsiteY0" fmla="*/ 0 h 7186244"/>
              <a:gd name="connsiteX1" fmla="*/ 5285820 w 6846277"/>
              <a:gd name="connsiteY1" fmla="*/ 0 h 7186244"/>
              <a:gd name="connsiteX2" fmla="*/ 5308020 w 6846277"/>
              <a:gd name="connsiteY2" fmla="*/ 20363 h 7186244"/>
              <a:gd name="connsiteX3" fmla="*/ 6846277 w 6846277"/>
              <a:gd name="connsiteY3" fmla="*/ 3593123 h 7186244"/>
              <a:gd name="connsiteX4" fmla="*/ 5308020 w 6846277"/>
              <a:gd name="connsiteY4" fmla="*/ 7165883 h 7186244"/>
              <a:gd name="connsiteX5" fmla="*/ 5285822 w 6846277"/>
              <a:gd name="connsiteY5" fmla="*/ 7186244 h 7186244"/>
              <a:gd name="connsiteX6" fmla="*/ 0 w 6846277"/>
              <a:gd name="connsiteY6" fmla="*/ 7186244 h 718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6277" h="7186244">
                <a:moveTo>
                  <a:pt x="0" y="0"/>
                </a:moveTo>
                <a:lnTo>
                  <a:pt x="5285820" y="0"/>
                </a:lnTo>
                <a:lnTo>
                  <a:pt x="5308020" y="20363"/>
                </a:lnTo>
                <a:cubicBezTo>
                  <a:pt x="6258434" y="934712"/>
                  <a:pt x="6846277" y="2197874"/>
                  <a:pt x="6846277" y="3593123"/>
                </a:cubicBezTo>
                <a:cubicBezTo>
                  <a:pt x="6846277" y="4988373"/>
                  <a:pt x="6258434" y="6251534"/>
                  <a:pt x="5308020" y="7165883"/>
                </a:cubicBezTo>
                <a:lnTo>
                  <a:pt x="5285822" y="7186244"/>
                </a:lnTo>
                <a:lnTo>
                  <a:pt x="0" y="7186244"/>
                </a:lnTo>
                <a:close/>
              </a:path>
            </a:pathLst>
          </a:cu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917D62D-142B-BB5C-D610-7E690EFA937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pic>
        <p:nvPicPr>
          <p:cNvPr id="7" name="Picture 6" descr="Icon&#10;&#10;Description automatically generated with low confidence">
            <a:extLst>
              <a:ext uri="{FF2B5EF4-FFF2-40B4-BE49-F238E27FC236}">
                <a16:creationId xmlns:a16="http://schemas.microsoft.com/office/drawing/2014/main" id="{8BB62805-D8B1-431C-A797-80729B5B1AF5}"/>
              </a:ext>
            </a:extLst>
          </p:cNvPr>
          <p:cNvPicPr>
            <a:picLocks noChangeAspect="1"/>
          </p:cNvPicPr>
          <p:nvPr/>
        </p:nvPicPr>
        <p:blipFill>
          <a:blip r:embed="rId3"/>
          <a:stretch>
            <a:fillRect/>
          </a:stretch>
        </p:blipFill>
        <p:spPr>
          <a:xfrm>
            <a:off x="295153" y="6094974"/>
            <a:ext cx="347922" cy="509512"/>
          </a:xfrm>
          <a:prstGeom prst="rect">
            <a:avLst/>
          </a:prstGeom>
        </p:spPr>
      </p:pic>
      <p:sp>
        <p:nvSpPr>
          <p:cNvPr id="9" name="Text Placeholder 5">
            <a:extLst>
              <a:ext uri="{FF2B5EF4-FFF2-40B4-BE49-F238E27FC236}">
                <a16:creationId xmlns:a16="http://schemas.microsoft.com/office/drawing/2014/main" id="{A4441617-DF67-15F9-804B-7498C1114E28}"/>
              </a:ext>
            </a:extLst>
          </p:cNvPr>
          <p:cNvSpPr>
            <a:spLocks noGrp="1"/>
          </p:cNvSpPr>
          <p:nvPr>
            <p:ph type="body" sz="quarter" idx="11" hasCustomPrompt="1"/>
          </p:nvPr>
        </p:nvSpPr>
        <p:spPr>
          <a:xfrm>
            <a:off x="479426" y="1725840"/>
            <a:ext cx="4811032" cy="1924400"/>
          </a:xfrm>
          <a:prstGeom prst="rect">
            <a:avLst/>
          </a:prstGeom>
        </p:spPr>
        <p:txBody>
          <a:bodyPr/>
          <a:lstStyle>
            <a:lvl1pPr marL="0" inden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FCBBC822-237A-0FEC-2BAB-9AF0D0846265}"/>
              </a:ext>
            </a:extLst>
          </p:cNvPr>
          <p:cNvSpPr>
            <a:spLocks noGrp="1"/>
          </p:cNvSpPr>
          <p:nvPr>
            <p:ph type="body" sz="quarter" idx="12"/>
          </p:nvPr>
        </p:nvSpPr>
        <p:spPr>
          <a:xfrm>
            <a:off x="479426" y="3772949"/>
            <a:ext cx="4811032" cy="2068512"/>
          </a:xfrm>
          <a:prstGeom prst="rect">
            <a:avLst/>
          </a:prstGeom>
        </p:spPr>
        <p:txBody>
          <a:bodyPr/>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4" name="Picture 3" descr="Logo&#10;&#10;Description automatically generated">
            <a:extLst>
              <a:ext uri="{FF2B5EF4-FFF2-40B4-BE49-F238E27FC236}">
                <a16:creationId xmlns:a16="http://schemas.microsoft.com/office/drawing/2014/main" id="{C1E06494-9838-3D4E-170F-D5B103575D9F}"/>
              </a:ext>
            </a:extLst>
          </p:cNvPr>
          <p:cNvPicPr>
            <a:picLocks noChangeAspect="1"/>
          </p:cNvPicPr>
          <p:nvPr/>
        </p:nvPicPr>
        <p:blipFill>
          <a:blip r:embed="rId4"/>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17015922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0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6" y="0"/>
            <a:ext cx="5183544"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932072DA-FC8C-15DD-22B2-543AECFF9A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5E9C6450-5C70-33FC-8B47-053074B7BBD7}"/>
              </a:ext>
            </a:extLst>
          </p:cNvPr>
          <p:cNvSpPr>
            <a:spLocks noGrp="1"/>
          </p:cNvSpPr>
          <p:nvPr>
            <p:ph type="body" sz="quarter" idx="13" hasCustomPrompt="1"/>
          </p:nvPr>
        </p:nvSpPr>
        <p:spPr>
          <a:xfrm>
            <a:off x="5840961" y="587877"/>
            <a:ext cx="5896947"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DFCBF190-B785-7240-FA32-90C5CCBF0EAC}"/>
              </a:ext>
            </a:extLst>
          </p:cNvPr>
          <p:cNvSpPr>
            <a:spLocks noGrp="1"/>
          </p:cNvSpPr>
          <p:nvPr>
            <p:ph type="body" sz="quarter" idx="14"/>
          </p:nvPr>
        </p:nvSpPr>
        <p:spPr>
          <a:xfrm>
            <a:off x="5840961" y="1922155"/>
            <a:ext cx="5896947" cy="313457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4200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11" name="Title 20"/>
          <p:cNvSpPr>
            <a:spLocks noGrp="1"/>
          </p:cNvSpPr>
          <p:nvPr>
            <p:ph type="title" hasCustomPrompt="1"/>
          </p:nvPr>
        </p:nvSpPr>
        <p:spPr>
          <a:xfrm>
            <a:off x="609600" y="228600"/>
            <a:ext cx="10972800" cy="1219200"/>
          </a:xfrm>
          <a:prstGeom prst="rect">
            <a:avLst/>
          </a:prstGeom>
          <a:noFill/>
        </p:spPr>
        <p:txBody>
          <a:bodyPr anchor="ctr">
            <a:normAutofit/>
          </a:bodyPr>
          <a:lstStyle>
            <a:lvl1pPr>
              <a:defRPr lang="en-US" sz="3600" b="1" dirty="0">
                <a:solidFill>
                  <a:srgbClr val="000000"/>
                </a:solidFill>
                <a:latin typeface="Calibri" panose="020F0502020204030204" pitchFamily="34" charset="0"/>
                <a:cs typeface="Calibri" panose="020F0502020204030204" pitchFamily="34" charset="0"/>
              </a:defRPr>
            </a:lvl1pPr>
          </a:lstStyle>
          <a:p>
            <a:pPr lvl="0">
              <a:lnSpc>
                <a:spcPct val="85000"/>
              </a:lnSpc>
            </a:pPr>
            <a:r>
              <a:rPr lang="en-US"/>
              <a:t>Title</a:t>
            </a:r>
          </a:p>
        </p:txBody>
      </p:sp>
      <p:sp>
        <p:nvSpPr>
          <p:cNvPr id="6" name="Content Placeholder 3"/>
          <p:cNvSpPr>
            <a:spLocks noGrp="1"/>
          </p:cNvSpPr>
          <p:nvPr>
            <p:ph sz="quarter" idx="11"/>
          </p:nvPr>
        </p:nvSpPr>
        <p:spPr>
          <a:xfrm>
            <a:off x="609600" y="1600200"/>
            <a:ext cx="5334000" cy="4267200"/>
          </a:xfrm>
          <a:prstGeom prst="rect">
            <a:avLst/>
          </a:prstGeom>
        </p:spPr>
        <p:txBody>
          <a:bodyPr/>
          <a:lstStyle>
            <a:lvl1pPr marL="274320" indent="-274320">
              <a:lnSpc>
                <a:spcPct val="100000"/>
              </a:lnSpc>
              <a:spcBef>
                <a:spcPts val="0"/>
              </a:spcBef>
              <a:spcAft>
                <a:spcPts val="600"/>
              </a:spcAft>
              <a:defRPr sz="2400">
                <a:solidFill>
                  <a:srgbClr val="5B6770"/>
                </a:solidFill>
                <a:latin typeface="Arial" panose="020B0604020202020204" pitchFamily="34" charset="0"/>
                <a:cs typeface="Arial" panose="020B0604020202020204" pitchFamily="34" charset="0"/>
              </a:defRPr>
            </a:lvl1pPr>
            <a:lvl2pPr marL="685800" indent="-274320">
              <a:lnSpc>
                <a:spcPct val="100000"/>
              </a:lnSpc>
              <a:spcBef>
                <a:spcPts val="0"/>
              </a:spcBef>
              <a:spcAft>
                <a:spcPts val="600"/>
              </a:spcAft>
              <a:defRPr sz="2000">
                <a:solidFill>
                  <a:srgbClr val="5B6770"/>
                </a:solidFill>
                <a:latin typeface="Arial" panose="020B0604020202020204" pitchFamily="34" charset="0"/>
                <a:cs typeface="Arial" panose="020B0604020202020204" pitchFamily="34" charset="0"/>
              </a:defRPr>
            </a:lvl2pPr>
            <a:lvl3pPr marL="109728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3pPr>
            <a:lvl4pPr marL="150876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4pPr>
            <a:lvl5pPr marL="192024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quarter" idx="12"/>
          </p:nvPr>
        </p:nvSpPr>
        <p:spPr>
          <a:xfrm>
            <a:off x="6248400" y="1600200"/>
            <a:ext cx="5334000" cy="4267200"/>
          </a:xfrm>
          <a:prstGeom prst="rect">
            <a:avLst/>
          </a:prstGeom>
        </p:spPr>
        <p:txBody>
          <a:bodyPr/>
          <a:lstStyle>
            <a:lvl1pPr marL="274320" indent="-274320">
              <a:lnSpc>
                <a:spcPct val="100000"/>
              </a:lnSpc>
              <a:spcBef>
                <a:spcPts val="0"/>
              </a:spcBef>
              <a:spcAft>
                <a:spcPts val="600"/>
              </a:spcAft>
              <a:defRPr sz="2400">
                <a:solidFill>
                  <a:srgbClr val="5B6770"/>
                </a:solidFill>
                <a:latin typeface="Arial" panose="020B0604020202020204" pitchFamily="34" charset="0"/>
                <a:cs typeface="Arial" panose="020B0604020202020204" pitchFamily="34" charset="0"/>
              </a:defRPr>
            </a:lvl1pPr>
            <a:lvl2pPr marL="685800" indent="-274320">
              <a:lnSpc>
                <a:spcPct val="100000"/>
              </a:lnSpc>
              <a:spcBef>
                <a:spcPts val="0"/>
              </a:spcBef>
              <a:spcAft>
                <a:spcPts val="600"/>
              </a:spcAft>
              <a:defRPr sz="2000">
                <a:solidFill>
                  <a:srgbClr val="5B6770"/>
                </a:solidFill>
                <a:latin typeface="Arial" panose="020B0604020202020204" pitchFamily="34" charset="0"/>
                <a:cs typeface="Arial" panose="020B0604020202020204" pitchFamily="34" charset="0"/>
              </a:defRPr>
            </a:lvl2pPr>
            <a:lvl3pPr marL="109728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3pPr>
            <a:lvl4pPr marL="150876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4pPr>
            <a:lvl5pPr marL="192024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text, clipart&#10;&#10;Description automatically generated">
            <a:extLst>
              <a:ext uri="{FF2B5EF4-FFF2-40B4-BE49-F238E27FC236}">
                <a16:creationId xmlns:a16="http://schemas.microsoft.com/office/drawing/2014/main" id="{9A395FD8-D983-C81B-0972-D2EAD577FB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6324600"/>
            <a:ext cx="1371600" cy="365760"/>
          </a:xfrm>
          <a:prstGeom prst="rect">
            <a:avLst/>
          </a:prstGeom>
        </p:spPr>
      </p:pic>
      <p:sp>
        <p:nvSpPr>
          <p:cNvPr id="8" name="Slide Number Placeholder 7">
            <a:extLst>
              <a:ext uri="{FF2B5EF4-FFF2-40B4-BE49-F238E27FC236}">
                <a16:creationId xmlns:a16="http://schemas.microsoft.com/office/drawing/2014/main" id="{FBF8EB2D-BF28-2618-AF38-6CFB307AA717}"/>
              </a:ext>
            </a:extLst>
          </p:cNvPr>
          <p:cNvSpPr txBox="1">
            <a:spLocks/>
          </p:cNvSpPr>
          <p:nvPr userDrawn="1"/>
        </p:nvSpPr>
        <p:spPr>
          <a:xfrm>
            <a:off x="152400" y="6324600"/>
            <a:ext cx="609600" cy="301752"/>
          </a:xfrm>
          <a:prstGeom prst="rect">
            <a:avLst/>
          </a:prstGeom>
        </p:spPr>
        <p:txBody>
          <a:bodyPr vert="horz" lIns="121920" tIns="60960" rIns="121920" bIns="60960" rtlCol="0" anchor="ctr"/>
          <a:lstStyle>
            <a:defPPr>
              <a:defRPr lang="en-US"/>
            </a:defPPr>
            <a:lvl1pPr defTabSz="685800">
              <a:defRPr sz="1200" b="1">
                <a:solidFill>
                  <a:srgbClr val="27B2E7"/>
                </a:solidFill>
                <a:latin typeface="Calibri" panose="020F0502020204030204" pitchFamily="34" charset="0"/>
                <a:ea typeface="Roboto" panose="02000000000000000000" pitchFamily="2" charset="0"/>
                <a:cs typeface="Calibri" panose="020F0502020204030204" pitchFamily="34" charset="0"/>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lvl="0"/>
            <a:fld id="{82072F6C-8CE1-4EA1-8895-8CE04B22317E}" type="slidenum">
              <a:rPr lang="en-US" smtClean="0"/>
              <a:pPr lvl="0"/>
              <a:t>‹#›</a:t>
            </a:fld>
            <a:r>
              <a:rPr lang="en-US"/>
              <a:t>  | </a:t>
            </a:r>
          </a:p>
        </p:txBody>
      </p:sp>
      <p:sp>
        <p:nvSpPr>
          <p:cNvPr id="10" name="Slide Number Placeholder 7">
            <a:extLst>
              <a:ext uri="{FF2B5EF4-FFF2-40B4-BE49-F238E27FC236}">
                <a16:creationId xmlns:a16="http://schemas.microsoft.com/office/drawing/2014/main" id="{71AD6DAD-A574-0B17-5239-A75F7FA02C65}"/>
              </a:ext>
            </a:extLst>
          </p:cNvPr>
          <p:cNvSpPr txBox="1">
            <a:spLocks/>
          </p:cNvSpPr>
          <p:nvPr userDrawn="1"/>
        </p:nvSpPr>
        <p:spPr>
          <a:xfrm>
            <a:off x="533400" y="6324600"/>
            <a:ext cx="5486400" cy="301752"/>
          </a:xfrm>
          <a:prstGeom prst="rect">
            <a:avLst/>
          </a:prstGeom>
        </p:spPr>
        <p:txBody>
          <a:bodyPr vert="horz" lIns="121920" tIns="60960" rIns="121920" bIns="60960" rtlCol="0" anchor="ctr"/>
          <a:lstStyle>
            <a:defPPr>
              <a:defRPr lang="en-US"/>
            </a:defPPr>
            <a:lvl1pPr marL="0" algn="l" defTabSz="685800" rtl="0" eaLnBrk="1" latinLnBrk="0" hangingPunct="1">
              <a:defRPr sz="900" b="1" kern="1200">
                <a:solidFill>
                  <a:srgbClr val="E57200"/>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kern="1200">
                <a:solidFill>
                  <a:srgbClr val="27B2E7"/>
                </a:solidFill>
                <a:latin typeface="Calibri" panose="020F0502020204030204" pitchFamily="34" charset="0"/>
                <a:ea typeface="Roboto" panose="02000000000000000000" pitchFamily="2" charset="0"/>
                <a:cs typeface="Calibri" panose="020F0502020204030204" pitchFamily="34" charset="0"/>
              </a:rPr>
              <a:t>CONFIDENTIAL</a:t>
            </a:r>
          </a:p>
        </p:txBody>
      </p:sp>
    </p:spTree>
    <p:extLst>
      <p:ext uri="{BB962C8B-B14F-4D97-AF65-F5344CB8AC3E}">
        <p14:creationId xmlns:p14="http://schemas.microsoft.com/office/powerpoint/2010/main" val="2665338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CAD8EC-02ED-E4F1-CD1D-E14431DF0C49}"/>
              </a:ext>
            </a:extLst>
          </p:cNvPr>
          <p:cNvSpPr/>
          <p:nvPr/>
        </p:nvSpPr>
        <p:spPr>
          <a:xfrm>
            <a:off x="479425" y="3385994"/>
            <a:ext cx="11233150" cy="2573591"/>
          </a:xfrm>
          <a:prstGeom prst="rect">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7">
            <a:extLst>
              <a:ext uri="{FF2B5EF4-FFF2-40B4-BE49-F238E27FC236}">
                <a16:creationId xmlns:a16="http://schemas.microsoft.com/office/drawing/2014/main" id="{829A9508-9821-3375-F6ED-A10333B257D1}"/>
              </a:ext>
            </a:extLst>
          </p:cNvPr>
          <p:cNvSpPr/>
          <p:nvPr/>
        </p:nvSpPr>
        <p:spPr>
          <a:xfrm>
            <a:off x="815999"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ounded Rectangle 6">
            <a:extLst>
              <a:ext uri="{FF2B5EF4-FFF2-40B4-BE49-F238E27FC236}">
                <a16:creationId xmlns:a16="http://schemas.microsoft.com/office/drawing/2014/main" id="{FF89CD1D-98C0-052A-EB62-2FBF850F2A0A}"/>
              </a:ext>
            </a:extLst>
          </p:cNvPr>
          <p:cNvSpPr/>
          <p:nvPr/>
        </p:nvSpPr>
        <p:spPr>
          <a:xfrm>
            <a:off x="3764682"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84250"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932238"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7DE9BE5E-3A4D-A2BF-0AD7-23C88E55DBA4}"/>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2">
            <a:extLst>
              <a:ext uri="{FF2B5EF4-FFF2-40B4-BE49-F238E27FC236}">
                <a16:creationId xmlns:a16="http://schemas.microsoft.com/office/drawing/2014/main" id="{6BD15F14-0808-D7E2-13FD-5FCA5BB160F6}"/>
              </a:ext>
            </a:extLst>
          </p:cNvPr>
          <p:cNvSpPr>
            <a:spLocks noGrp="1"/>
          </p:cNvSpPr>
          <p:nvPr>
            <p:ph type="body" sz="quarter" idx="13" hasCustomPrompt="1"/>
          </p:nvPr>
        </p:nvSpPr>
        <p:spPr>
          <a:xfrm>
            <a:off x="6713365" y="1213537"/>
            <a:ext cx="4931239" cy="1251321"/>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B836909E-74D5-7D43-BA2D-CA71FCFD2DC1}"/>
              </a:ext>
            </a:extLst>
          </p:cNvPr>
          <p:cNvSpPr>
            <a:spLocks noGrp="1"/>
          </p:cNvSpPr>
          <p:nvPr>
            <p:ph type="body" sz="quarter" idx="14"/>
          </p:nvPr>
        </p:nvSpPr>
        <p:spPr>
          <a:xfrm>
            <a:off x="6713366" y="3657649"/>
            <a:ext cx="4865924" cy="1927015"/>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2">
            <a:extLst>
              <a:ext uri="{FF2B5EF4-FFF2-40B4-BE49-F238E27FC236}">
                <a16:creationId xmlns:a16="http://schemas.microsoft.com/office/drawing/2014/main" id="{1CB3AF22-9697-2F57-0ECB-A12C143C3DA8}"/>
              </a:ext>
            </a:extLst>
          </p:cNvPr>
          <p:cNvSpPr>
            <a:spLocks noGrp="1"/>
          </p:cNvSpPr>
          <p:nvPr>
            <p:ph type="body" sz="quarter" idx="15" hasCustomPrompt="1"/>
          </p:nvPr>
        </p:nvSpPr>
        <p:spPr>
          <a:xfrm>
            <a:off x="984250" y="3572508"/>
            <a:ext cx="2387600" cy="448986"/>
          </a:xfrm>
          <a:prstGeom prst="rect">
            <a:avLst/>
          </a:prstGeom>
        </p:spPr>
        <p:txBody>
          <a:bodyPr/>
          <a:lstStyle>
            <a:lvl1pPr marL="0" indent="0" algn="ctr">
              <a:buNone/>
              <a:defRPr sz="14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5">
            <a:extLst>
              <a:ext uri="{FF2B5EF4-FFF2-40B4-BE49-F238E27FC236}">
                <a16:creationId xmlns:a16="http://schemas.microsoft.com/office/drawing/2014/main" id="{1F28E4A8-3F20-34B0-5A85-F5F8250AB8D1}"/>
              </a:ext>
            </a:extLst>
          </p:cNvPr>
          <p:cNvSpPr>
            <a:spLocks noGrp="1"/>
          </p:cNvSpPr>
          <p:nvPr>
            <p:ph type="body" sz="quarter" idx="16"/>
          </p:nvPr>
        </p:nvSpPr>
        <p:spPr>
          <a:xfrm>
            <a:off x="996043" y="4076475"/>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2" name="Text Placeholder 2">
            <a:extLst>
              <a:ext uri="{FF2B5EF4-FFF2-40B4-BE49-F238E27FC236}">
                <a16:creationId xmlns:a16="http://schemas.microsoft.com/office/drawing/2014/main" id="{F7A6816B-D548-63B1-FF95-B0835F1E0CF2}"/>
              </a:ext>
            </a:extLst>
          </p:cNvPr>
          <p:cNvSpPr>
            <a:spLocks noGrp="1"/>
          </p:cNvSpPr>
          <p:nvPr>
            <p:ph type="body" sz="quarter" idx="17" hasCustomPrompt="1"/>
          </p:nvPr>
        </p:nvSpPr>
        <p:spPr>
          <a:xfrm>
            <a:off x="3932238" y="3552656"/>
            <a:ext cx="2387600" cy="448986"/>
          </a:xfrm>
          <a:prstGeom prst="rect">
            <a:avLst/>
          </a:prstGeom>
        </p:spPr>
        <p:txBody>
          <a:bodyPr/>
          <a:lstStyle>
            <a:lvl1pPr marL="0" indent="0" algn="ctr">
              <a:buNone/>
              <a:defRPr sz="14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5">
            <a:extLst>
              <a:ext uri="{FF2B5EF4-FFF2-40B4-BE49-F238E27FC236}">
                <a16:creationId xmlns:a16="http://schemas.microsoft.com/office/drawing/2014/main" id="{C8FDDA70-A385-8C2B-6418-7CF19FE4BB90}"/>
              </a:ext>
            </a:extLst>
          </p:cNvPr>
          <p:cNvSpPr>
            <a:spLocks noGrp="1"/>
          </p:cNvSpPr>
          <p:nvPr>
            <p:ph type="body" sz="quarter" idx="18"/>
          </p:nvPr>
        </p:nvSpPr>
        <p:spPr>
          <a:xfrm>
            <a:off x="3944031" y="4056623"/>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7696802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587826" y="587877"/>
            <a:ext cx="5896947"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587826" y="1922154"/>
            <a:ext cx="5896947" cy="2323275"/>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5091097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6096000" y="587877"/>
            <a:ext cx="5896947"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6096000" y="1922154"/>
            <a:ext cx="5896947"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956790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4_Title Slide">
    <p:spTree>
      <p:nvGrpSpPr>
        <p:cNvPr id="1" name=""/>
        <p:cNvGrpSpPr/>
        <p:nvPr/>
      </p:nvGrpSpPr>
      <p:grpSpPr>
        <a:xfrm>
          <a:off x="0" y="0"/>
          <a:ext cx="0" cy="0"/>
          <a:chOff x="0" y="0"/>
          <a:chExt cx="0" cy="0"/>
        </a:xfrm>
      </p:grpSpPr>
      <p:sp>
        <p:nvSpPr>
          <p:cNvPr id="2" name="Freeform 8">
            <a:extLst>
              <a:ext uri="{FF2B5EF4-FFF2-40B4-BE49-F238E27FC236}">
                <a16:creationId xmlns:a16="http://schemas.microsoft.com/office/drawing/2014/main" id="{FBC64721-FE31-8041-4159-E73888957681}"/>
              </a:ext>
            </a:extLst>
          </p:cNvPr>
          <p:cNvSpPr/>
          <p:nvPr/>
        </p:nvSpPr>
        <p:spPr>
          <a:xfrm>
            <a:off x="6611815" y="4509477"/>
            <a:ext cx="4626708" cy="2638743"/>
          </a:xfrm>
          <a:custGeom>
            <a:avLst/>
            <a:gdLst>
              <a:gd name="connsiteX0" fmla="*/ 2198670 w 4397340"/>
              <a:gd name="connsiteY0" fmla="*/ 0 h 2815963"/>
              <a:gd name="connsiteX1" fmla="*/ 4397340 w 4397340"/>
              <a:gd name="connsiteY1" fmla="*/ 2198670 h 2815963"/>
              <a:gd name="connsiteX2" fmla="*/ 4352671 w 4397340"/>
              <a:gd name="connsiteY2" fmla="*/ 2641779 h 2815963"/>
              <a:gd name="connsiteX3" fmla="*/ 4307883 w 4397340"/>
              <a:gd name="connsiteY3" fmla="*/ 2815963 h 2815963"/>
              <a:gd name="connsiteX4" fmla="*/ 89457 w 4397340"/>
              <a:gd name="connsiteY4" fmla="*/ 2815963 h 2815963"/>
              <a:gd name="connsiteX5" fmla="*/ 44669 w 4397340"/>
              <a:gd name="connsiteY5" fmla="*/ 2641779 h 2815963"/>
              <a:gd name="connsiteX6" fmla="*/ 0 w 4397340"/>
              <a:gd name="connsiteY6" fmla="*/ 2198670 h 2815963"/>
              <a:gd name="connsiteX7" fmla="*/ 2198670 w 4397340"/>
              <a:gd name="connsiteY7" fmla="*/ 0 h 281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7340" h="2815963">
                <a:moveTo>
                  <a:pt x="2198670" y="0"/>
                </a:moveTo>
                <a:cubicBezTo>
                  <a:pt x="3412962" y="0"/>
                  <a:pt x="4397340" y="984378"/>
                  <a:pt x="4397340" y="2198670"/>
                </a:cubicBezTo>
                <a:cubicBezTo>
                  <a:pt x="4397340" y="2350457"/>
                  <a:pt x="4381959" y="2498651"/>
                  <a:pt x="4352671" y="2641779"/>
                </a:cubicBezTo>
                <a:lnTo>
                  <a:pt x="4307883" y="2815963"/>
                </a:lnTo>
                <a:lnTo>
                  <a:pt x="89457" y="2815963"/>
                </a:lnTo>
                <a:lnTo>
                  <a:pt x="44669" y="2641779"/>
                </a:lnTo>
                <a:cubicBezTo>
                  <a:pt x="15381" y="2498651"/>
                  <a:pt x="0" y="2350457"/>
                  <a:pt x="0" y="2198670"/>
                </a:cubicBezTo>
                <a:cubicBezTo>
                  <a:pt x="0" y="984378"/>
                  <a:pt x="984378" y="0"/>
                  <a:pt x="2198670" y="0"/>
                </a:cubicBezTo>
                <a:close/>
              </a:path>
            </a:pathLst>
          </a:cu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F228811-8E8B-7658-BEF9-ED17551F5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2144" y="1163214"/>
            <a:ext cx="3111937" cy="6276104"/>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570788" y="1341438"/>
            <a:ext cx="2720877" cy="5891212"/>
          </a:xfrm>
          <a:prstGeom prst="roundRect">
            <a:avLst>
              <a:gd name="adj" fmla="val 8703"/>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A68AE9DF-05EC-702A-45FB-D00B6D73790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D4103045-C5C9-91AE-32E5-C1AF37877824}"/>
              </a:ext>
            </a:extLst>
          </p:cNvPr>
          <p:cNvSpPr>
            <a:spLocks noGrp="1"/>
          </p:cNvSpPr>
          <p:nvPr>
            <p:ph type="body" sz="quarter" idx="13" hasCustomPrompt="1"/>
          </p:nvPr>
        </p:nvSpPr>
        <p:spPr>
          <a:xfrm>
            <a:off x="562947" y="587877"/>
            <a:ext cx="5533054"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BDC1DD6A-519A-2480-A55D-0B346F8F9C92}"/>
              </a:ext>
            </a:extLst>
          </p:cNvPr>
          <p:cNvSpPr>
            <a:spLocks noGrp="1"/>
          </p:cNvSpPr>
          <p:nvPr>
            <p:ph type="body" sz="quarter" idx="14"/>
          </p:nvPr>
        </p:nvSpPr>
        <p:spPr>
          <a:xfrm>
            <a:off x="562947" y="1922154"/>
            <a:ext cx="5533054"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3557894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5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F98D831-6158-91DF-D000-82403B8DBB1D}"/>
              </a:ext>
            </a:extLst>
          </p:cNvPr>
          <p:cNvSpPr/>
          <p:nvPr/>
        </p:nvSpPr>
        <p:spPr>
          <a:xfrm>
            <a:off x="441847" y="1016300"/>
            <a:ext cx="3695178" cy="2887249"/>
          </a:xfrm>
          <a:prstGeom prst="roundRect">
            <a:avLst>
              <a:gd name="adj" fmla="val 4953"/>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073A68-CD13-29ED-6F59-5AA56C4CDC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92" y="1467936"/>
            <a:ext cx="6776012" cy="3922128"/>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33463" y="1658938"/>
            <a:ext cx="5229224" cy="32893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64E10F7F-3015-8901-7C22-9A6308D8952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1D5301B0-9C0B-2ED0-823A-CE99015F699F}"/>
              </a:ext>
            </a:extLst>
          </p:cNvPr>
          <p:cNvSpPr>
            <a:spLocks noGrp="1"/>
          </p:cNvSpPr>
          <p:nvPr>
            <p:ph type="body" sz="quarter" idx="13" hasCustomPrompt="1"/>
          </p:nvPr>
        </p:nvSpPr>
        <p:spPr>
          <a:xfrm>
            <a:off x="7217859" y="587877"/>
            <a:ext cx="4718049"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A94A362-9ECC-EAF9-4671-F09A2186ED32}"/>
              </a:ext>
            </a:extLst>
          </p:cNvPr>
          <p:cNvSpPr>
            <a:spLocks noGrp="1"/>
          </p:cNvSpPr>
          <p:nvPr>
            <p:ph type="body" sz="quarter" idx="14"/>
          </p:nvPr>
        </p:nvSpPr>
        <p:spPr>
          <a:xfrm>
            <a:off x="7217859" y="1922154"/>
            <a:ext cx="4718049"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9052976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F4254-00C7-9A2D-3C86-AD43C9FFACC8}"/>
              </a:ext>
            </a:extLst>
          </p:cNvPr>
          <p:cNvSpPr/>
          <p:nvPr/>
        </p:nvSpPr>
        <p:spPr>
          <a:xfrm>
            <a:off x="9031266" y="0"/>
            <a:ext cx="3160734" cy="6858000"/>
          </a:xfrm>
          <a:prstGeom prst="rect">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BAA603-0939-F4AE-DB65-5EBF0D1B2E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749" b="2041"/>
          <a:stretch/>
        </p:blipFill>
        <p:spPr>
          <a:xfrm>
            <a:off x="6026100" y="1194156"/>
            <a:ext cx="5540223" cy="4600925"/>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6286500" y="1484312"/>
            <a:ext cx="5011738" cy="2762249"/>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8C0E8F6C-6A08-185E-8AA1-89020C95DC58}"/>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7" name="Text Placeholder 2">
            <a:extLst>
              <a:ext uri="{FF2B5EF4-FFF2-40B4-BE49-F238E27FC236}">
                <a16:creationId xmlns:a16="http://schemas.microsoft.com/office/drawing/2014/main" id="{DFDB81B2-CC88-77A8-8AC2-05D7C3897970}"/>
              </a:ext>
            </a:extLst>
          </p:cNvPr>
          <p:cNvSpPr>
            <a:spLocks noGrp="1"/>
          </p:cNvSpPr>
          <p:nvPr>
            <p:ph type="body" sz="quarter" idx="13" hasCustomPrompt="1"/>
          </p:nvPr>
        </p:nvSpPr>
        <p:spPr>
          <a:xfrm>
            <a:off x="451610" y="587877"/>
            <a:ext cx="5306405"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5">
            <a:extLst>
              <a:ext uri="{FF2B5EF4-FFF2-40B4-BE49-F238E27FC236}">
                <a16:creationId xmlns:a16="http://schemas.microsoft.com/office/drawing/2014/main" id="{896B5992-4D67-8F98-5A61-17C915ECA53F}"/>
              </a:ext>
            </a:extLst>
          </p:cNvPr>
          <p:cNvSpPr>
            <a:spLocks noGrp="1"/>
          </p:cNvSpPr>
          <p:nvPr>
            <p:ph type="body" sz="quarter" idx="14"/>
          </p:nvPr>
        </p:nvSpPr>
        <p:spPr>
          <a:xfrm>
            <a:off x="451610" y="1922154"/>
            <a:ext cx="5306405"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0" name="Picture 9" descr="Logo&#10;&#10;Description automatically generated">
            <a:extLst>
              <a:ext uri="{FF2B5EF4-FFF2-40B4-BE49-F238E27FC236}">
                <a16:creationId xmlns:a16="http://schemas.microsoft.com/office/drawing/2014/main" id="{574FA36F-02FD-06B7-91E9-F9A319768165}"/>
              </a:ext>
            </a:extLst>
          </p:cNvPr>
          <p:cNvPicPr>
            <a:picLocks noChangeAspect="1"/>
          </p:cNvPicPr>
          <p:nvPr/>
        </p:nvPicPr>
        <p:blipFill>
          <a:blip r:embed="rId3"/>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321008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7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82BCED9-FBC8-9FF8-1246-8C8F978AC73F}"/>
              </a:ext>
            </a:extLst>
          </p:cNvPr>
          <p:cNvSpPr/>
          <p:nvPr/>
        </p:nvSpPr>
        <p:spPr>
          <a:xfrm>
            <a:off x="767128" y="3647327"/>
            <a:ext cx="10657744" cy="2085653"/>
          </a:xfrm>
          <a:prstGeom prst="roundRect">
            <a:avLst>
              <a:gd name="adj" fmla="val 4845"/>
            </a:avLst>
          </a:prstGeom>
          <a:solidFill>
            <a:srgbClr val="47C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2B6371-3B7E-57AE-0B36-C435593493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1755" y="937880"/>
            <a:ext cx="2613691" cy="5271250"/>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445500" y="1038224"/>
            <a:ext cx="2366963" cy="5033963"/>
          </a:xfrm>
          <a:prstGeom prst="round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AACEC34-1507-FF42-CF73-ED11943FBC2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CB0C813B-C78C-ADCC-C1B4-34035F9A357D}"/>
              </a:ext>
            </a:extLst>
          </p:cNvPr>
          <p:cNvSpPr>
            <a:spLocks noGrp="1"/>
          </p:cNvSpPr>
          <p:nvPr>
            <p:ph type="body" sz="quarter" idx="13" hasCustomPrompt="1"/>
          </p:nvPr>
        </p:nvSpPr>
        <p:spPr>
          <a:xfrm>
            <a:off x="945996" y="587877"/>
            <a:ext cx="6866334" cy="1213400"/>
          </a:xfrm>
          <a:prstGeom prst="rect">
            <a:avLst/>
          </a:prstGeom>
        </p:spPr>
        <p:txBody>
          <a:bodyPr/>
          <a:lstStyle>
            <a:lvl1pPr marL="0" indent="0" algn="l">
              <a:buNone/>
              <a:defRPr sz="3600" b="1">
                <a:solidFill>
                  <a:srgbClr val="47C7E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6280008-A930-7360-45B4-7ACAAE96731B}"/>
              </a:ext>
            </a:extLst>
          </p:cNvPr>
          <p:cNvSpPr>
            <a:spLocks noGrp="1"/>
          </p:cNvSpPr>
          <p:nvPr>
            <p:ph type="body" sz="quarter" idx="14"/>
          </p:nvPr>
        </p:nvSpPr>
        <p:spPr>
          <a:xfrm>
            <a:off x="945996" y="1922154"/>
            <a:ext cx="6866334" cy="150684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8006C508-1728-E85E-771C-DA20256EA252}"/>
              </a:ext>
            </a:extLst>
          </p:cNvPr>
          <p:cNvSpPr>
            <a:spLocks noGrp="1"/>
          </p:cNvSpPr>
          <p:nvPr>
            <p:ph type="body" sz="quarter" idx="15"/>
          </p:nvPr>
        </p:nvSpPr>
        <p:spPr>
          <a:xfrm>
            <a:off x="945996" y="3805965"/>
            <a:ext cx="6866333" cy="177374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9752046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259638" y="-1"/>
            <a:ext cx="3890962" cy="5318125"/>
          </a:xfrm>
          <a:prstGeom prst="round2SameRect">
            <a:avLst>
              <a:gd name="adj1" fmla="val 0"/>
              <a:gd name="adj2" fmla="val 50000"/>
            </a:avLst>
          </a:prstGeom>
          <a:solidFill>
            <a:schemeClr val="bg1">
              <a:lumMod val="85000"/>
            </a:schemeClr>
          </a:solidFill>
        </p:spPr>
        <p:txBody>
          <a:bodyPr/>
          <a:lstStyle>
            <a:lvl1pPr marL="0" indent="0">
              <a:buNone/>
              <a:defRPr sz="1600"/>
            </a:lvl1pPr>
          </a:lstStyle>
          <a:p>
            <a:r>
              <a:rPr lang="en-US"/>
              <a:t>Image placeholder</a:t>
            </a:r>
          </a:p>
        </p:txBody>
      </p:sp>
      <p:sp>
        <p:nvSpPr>
          <p:cNvPr id="4" name="Text Placeholder 3">
            <a:extLst>
              <a:ext uri="{FF2B5EF4-FFF2-40B4-BE49-F238E27FC236}">
                <a16:creationId xmlns:a16="http://schemas.microsoft.com/office/drawing/2014/main" id="{5BEE54E6-AF24-C019-A69F-CE17C791D435}"/>
              </a:ext>
            </a:extLst>
          </p:cNvPr>
          <p:cNvSpPr>
            <a:spLocks noGrp="1"/>
          </p:cNvSpPr>
          <p:nvPr>
            <p:ph type="body" sz="quarter" idx="11" hasCustomPrompt="1"/>
          </p:nvPr>
        </p:nvSpPr>
        <p:spPr>
          <a:xfrm>
            <a:off x="634935" y="3069771"/>
            <a:ext cx="5588000" cy="1475014"/>
          </a:xfrm>
          <a:prstGeom prst="rect">
            <a:avLst/>
          </a:prstGeom>
        </p:spPr>
        <p:txBody>
          <a:bodyPr/>
          <a:lstStyle>
            <a:lvl1pPr marL="0" indent="0">
              <a:buNone/>
              <a:defRPr sz="40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reeform 7">
            <a:extLst>
              <a:ext uri="{FF2B5EF4-FFF2-40B4-BE49-F238E27FC236}">
                <a16:creationId xmlns:a16="http://schemas.microsoft.com/office/drawing/2014/main" id="{6B9D4CB5-9D12-4667-5C9D-1AF1B39295AE}"/>
              </a:ext>
            </a:extLst>
          </p:cNvPr>
          <p:cNvSpPr/>
          <p:nvPr/>
        </p:nvSpPr>
        <p:spPr>
          <a:xfrm>
            <a:off x="7258847" y="5593976"/>
            <a:ext cx="3891516" cy="1264024"/>
          </a:xfrm>
          <a:custGeom>
            <a:avLst/>
            <a:gdLst>
              <a:gd name="connsiteX0" fmla="*/ 1945758 w 3891516"/>
              <a:gd name="connsiteY0" fmla="*/ 0 h 1264024"/>
              <a:gd name="connsiteX1" fmla="*/ 3819957 w 3891516"/>
              <a:gd name="connsiteY1" fmla="*/ 1115477 h 1264024"/>
              <a:gd name="connsiteX2" fmla="*/ 3891516 w 3891516"/>
              <a:gd name="connsiteY2" fmla="*/ 1264024 h 1264024"/>
              <a:gd name="connsiteX3" fmla="*/ 0 w 3891516"/>
              <a:gd name="connsiteY3" fmla="*/ 1264024 h 1264024"/>
              <a:gd name="connsiteX4" fmla="*/ 71559 w 3891516"/>
              <a:gd name="connsiteY4" fmla="*/ 1115477 h 1264024"/>
              <a:gd name="connsiteX5" fmla="*/ 1945758 w 3891516"/>
              <a:gd name="connsiteY5" fmla="*/ 0 h 126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1516" h="1264024">
                <a:moveTo>
                  <a:pt x="1945758" y="0"/>
                </a:moveTo>
                <a:cubicBezTo>
                  <a:pt x="2755062" y="0"/>
                  <a:pt x="3459018" y="451049"/>
                  <a:pt x="3819957" y="1115477"/>
                </a:cubicBezTo>
                <a:lnTo>
                  <a:pt x="3891516" y="1264024"/>
                </a:lnTo>
                <a:lnTo>
                  <a:pt x="0" y="1264024"/>
                </a:lnTo>
                <a:lnTo>
                  <a:pt x="71559" y="1115477"/>
                </a:lnTo>
                <a:cubicBezTo>
                  <a:pt x="432498" y="451049"/>
                  <a:pt x="1136454" y="0"/>
                  <a:pt x="1945758" y="0"/>
                </a:cubicBezTo>
                <a:close/>
              </a:path>
            </a:pathLst>
          </a:cu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10">
            <a:extLst>
              <a:ext uri="{FF2B5EF4-FFF2-40B4-BE49-F238E27FC236}">
                <a16:creationId xmlns:a16="http://schemas.microsoft.com/office/drawing/2014/main" id="{9A8640BE-E3A9-6601-5A87-1885A38444DF}"/>
              </a:ext>
            </a:extLst>
          </p:cNvPr>
          <p:cNvSpPr/>
          <p:nvPr/>
        </p:nvSpPr>
        <p:spPr>
          <a:xfrm>
            <a:off x="578616" y="4677879"/>
            <a:ext cx="5456424" cy="883832"/>
          </a:xfrm>
          <a:prstGeom prst="roundRect">
            <a:avLst>
              <a:gd name="adj" fmla="val 50000"/>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9501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4700" y="0"/>
            <a:ext cx="37973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321550" y="932180"/>
            <a:ext cx="2151063" cy="2082800"/>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7437438" y="3684588"/>
            <a:ext cx="2155825" cy="2157412"/>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1" name="TextBox 10">
            <a:extLst>
              <a:ext uri="{FF2B5EF4-FFF2-40B4-BE49-F238E27FC236}">
                <a16:creationId xmlns:a16="http://schemas.microsoft.com/office/drawing/2014/main" id="{D46290C6-C18D-53F9-8CE7-1CE4FBF56DB3}"/>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0507459-2B25-4934-FDC9-57AF79D5BBFE}"/>
              </a:ext>
            </a:extLst>
          </p:cNvPr>
          <p:cNvSpPr>
            <a:spLocks noGrp="1"/>
          </p:cNvSpPr>
          <p:nvPr>
            <p:ph type="body" sz="quarter" idx="13" hasCustomPrompt="1"/>
          </p:nvPr>
        </p:nvSpPr>
        <p:spPr>
          <a:xfrm>
            <a:off x="382554" y="864749"/>
            <a:ext cx="6662057"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EC23A6F0-996B-01F8-C76C-271C2D69A21A}"/>
              </a:ext>
            </a:extLst>
          </p:cNvPr>
          <p:cNvSpPr>
            <a:spLocks noGrp="1"/>
          </p:cNvSpPr>
          <p:nvPr>
            <p:ph type="body" sz="quarter" idx="14"/>
          </p:nvPr>
        </p:nvSpPr>
        <p:spPr>
          <a:xfrm>
            <a:off x="382554" y="2199026"/>
            <a:ext cx="6662057"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D81B7D51-F222-0F43-EC9E-69D305519798}"/>
              </a:ext>
            </a:extLst>
          </p:cNvPr>
          <p:cNvPicPr>
            <a:picLocks noChangeAspect="1"/>
          </p:cNvPicPr>
          <p:nvPr/>
        </p:nvPicPr>
        <p:blipFill>
          <a:blip r:embed="rId2"/>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3927919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0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16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2004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8D6B211B-86AF-A39C-8EEE-742B74F57E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538ADB7-C71F-1DF1-23B9-0C73DB93A383}"/>
              </a:ext>
            </a:extLst>
          </p:cNvPr>
          <p:cNvSpPr>
            <a:spLocks noGrp="1"/>
          </p:cNvSpPr>
          <p:nvPr>
            <p:ph type="body" sz="quarter" idx="13" hasCustomPrompt="1"/>
          </p:nvPr>
        </p:nvSpPr>
        <p:spPr>
          <a:xfrm>
            <a:off x="6447129" y="419458"/>
            <a:ext cx="5421410"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B66CBC3F-8689-A486-C10A-22F416794452}"/>
              </a:ext>
            </a:extLst>
          </p:cNvPr>
          <p:cNvSpPr>
            <a:spLocks noGrp="1"/>
          </p:cNvSpPr>
          <p:nvPr>
            <p:ph type="body" sz="quarter" idx="14"/>
          </p:nvPr>
        </p:nvSpPr>
        <p:spPr>
          <a:xfrm>
            <a:off x="6447129" y="1753736"/>
            <a:ext cx="5421410" cy="21931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4" name="Text Placeholder 5">
            <a:extLst>
              <a:ext uri="{FF2B5EF4-FFF2-40B4-BE49-F238E27FC236}">
                <a16:creationId xmlns:a16="http://schemas.microsoft.com/office/drawing/2014/main" id="{70CEFFCB-15E6-FEFB-CA80-7A77F340FDA3}"/>
              </a:ext>
            </a:extLst>
          </p:cNvPr>
          <p:cNvSpPr>
            <a:spLocks noGrp="1"/>
          </p:cNvSpPr>
          <p:nvPr>
            <p:ph type="body" sz="quarter" idx="15"/>
          </p:nvPr>
        </p:nvSpPr>
        <p:spPr>
          <a:xfrm>
            <a:off x="6447129" y="4113708"/>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5">
            <a:extLst>
              <a:ext uri="{FF2B5EF4-FFF2-40B4-BE49-F238E27FC236}">
                <a16:creationId xmlns:a16="http://schemas.microsoft.com/office/drawing/2014/main" id="{3D6E6CBA-8BE0-F69B-D898-44664D80AA22}"/>
              </a:ext>
            </a:extLst>
          </p:cNvPr>
          <p:cNvSpPr>
            <a:spLocks noGrp="1"/>
          </p:cNvSpPr>
          <p:nvPr>
            <p:ph type="body" sz="quarter" idx="16"/>
          </p:nvPr>
        </p:nvSpPr>
        <p:spPr>
          <a:xfrm>
            <a:off x="9311626" y="4114383"/>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1" name="Picture 10" descr="Icon&#10;&#10;Description automatically generated with low confidence">
            <a:extLst>
              <a:ext uri="{FF2B5EF4-FFF2-40B4-BE49-F238E27FC236}">
                <a16:creationId xmlns:a16="http://schemas.microsoft.com/office/drawing/2014/main" id="{41BE592F-76F5-5ABE-0519-14D341F1C611}"/>
              </a:ext>
            </a:extLst>
          </p:cNvPr>
          <p:cNvPicPr>
            <a:picLocks noChangeAspect="1"/>
          </p:cNvPicPr>
          <p:nvPr/>
        </p:nvPicPr>
        <p:blipFill>
          <a:blip r:embed="rId2"/>
          <a:stretch>
            <a:fillRect/>
          </a:stretch>
        </p:blipFill>
        <p:spPr>
          <a:xfrm>
            <a:off x="295153" y="6094974"/>
            <a:ext cx="347922" cy="509512"/>
          </a:xfrm>
          <a:prstGeom prst="rect">
            <a:avLst/>
          </a:prstGeom>
        </p:spPr>
      </p:pic>
    </p:spTree>
    <p:extLst>
      <p:ext uri="{BB962C8B-B14F-4D97-AF65-F5344CB8AC3E}">
        <p14:creationId xmlns:p14="http://schemas.microsoft.com/office/powerpoint/2010/main" val="155469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Alternate">
    <p:spTree>
      <p:nvGrpSpPr>
        <p:cNvPr id="1" name=""/>
        <p:cNvGrpSpPr/>
        <p:nvPr/>
      </p:nvGrpSpPr>
      <p:grpSpPr>
        <a:xfrm>
          <a:off x="0" y="0"/>
          <a:ext cx="0" cy="0"/>
          <a:chOff x="0" y="0"/>
          <a:chExt cx="0" cy="0"/>
        </a:xfrm>
      </p:grpSpPr>
      <p:sp>
        <p:nvSpPr>
          <p:cNvPr id="11" name="Title 20"/>
          <p:cNvSpPr>
            <a:spLocks noGrp="1"/>
          </p:cNvSpPr>
          <p:nvPr>
            <p:ph type="title" hasCustomPrompt="1"/>
          </p:nvPr>
        </p:nvSpPr>
        <p:spPr>
          <a:xfrm>
            <a:off x="609600" y="228600"/>
            <a:ext cx="10972800" cy="1219200"/>
          </a:xfrm>
          <a:prstGeom prst="rect">
            <a:avLst/>
          </a:prstGeom>
          <a:noFill/>
        </p:spPr>
        <p:txBody>
          <a:bodyPr anchor="ctr">
            <a:normAutofit/>
          </a:bodyPr>
          <a:lstStyle>
            <a:lvl1pPr>
              <a:defRPr lang="en-US" sz="3600" b="1" dirty="0">
                <a:solidFill>
                  <a:srgbClr val="000000"/>
                </a:solidFill>
                <a:latin typeface="Calibri" panose="020F0502020204030204" pitchFamily="34" charset="0"/>
                <a:cs typeface="Calibri" panose="020F0502020204030204" pitchFamily="34" charset="0"/>
              </a:defRPr>
            </a:lvl1pPr>
          </a:lstStyle>
          <a:p>
            <a:pPr lvl="0">
              <a:lnSpc>
                <a:spcPct val="85000"/>
              </a:lnSpc>
            </a:pPr>
            <a:r>
              <a:rPr lang="en-US"/>
              <a:t>Title</a:t>
            </a:r>
          </a:p>
        </p:txBody>
      </p:sp>
      <p:sp>
        <p:nvSpPr>
          <p:cNvPr id="6" name="Content Placeholder 3"/>
          <p:cNvSpPr>
            <a:spLocks noGrp="1"/>
          </p:cNvSpPr>
          <p:nvPr>
            <p:ph sz="quarter" idx="11"/>
          </p:nvPr>
        </p:nvSpPr>
        <p:spPr>
          <a:xfrm>
            <a:off x="609600" y="1600200"/>
            <a:ext cx="4267200" cy="4267200"/>
          </a:xfrm>
          <a:prstGeom prst="rect">
            <a:avLst/>
          </a:prstGeom>
        </p:spPr>
        <p:txBody>
          <a:bodyPr/>
          <a:lstStyle>
            <a:lvl1pPr marL="274320" indent="-274320">
              <a:lnSpc>
                <a:spcPct val="100000"/>
              </a:lnSpc>
              <a:spcBef>
                <a:spcPts val="0"/>
              </a:spcBef>
              <a:spcAft>
                <a:spcPts val="600"/>
              </a:spcAft>
              <a:defRPr sz="2000">
                <a:solidFill>
                  <a:srgbClr val="5B6770"/>
                </a:solidFill>
                <a:latin typeface="Arial" panose="020B0604020202020204" pitchFamily="34" charset="0"/>
                <a:cs typeface="Arial" panose="020B0604020202020204" pitchFamily="34" charset="0"/>
              </a:defRPr>
            </a:lvl1pPr>
            <a:lvl2pPr marL="685800" indent="-274320">
              <a:lnSpc>
                <a:spcPct val="100000"/>
              </a:lnSpc>
              <a:spcBef>
                <a:spcPts val="0"/>
              </a:spcBef>
              <a:spcAft>
                <a:spcPts val="600"/>
              </a:spcAft>
              <a:defRPr sz="1600" u="none">
                <a:solidFill>
                  <a:srgbClr val="5B6770"/>
                </a:solidFill>
                <a:latin typeface="Arial" panose="020B0604020202020204" pitchFamily="34" charset="0"/>
                <a:cs typeface="Arial" panose="020B0604020202020204" pitchFamily="34" charset="0"/>
              </a:defRPr>
            </a:lvl2pPr>
            <a:lvl3pPr marL="1097280" indent="-274320">
              <a:lnSpc>
                <a:spcPct val="100000"/>
              </a:lnSpc>
              <a:spcBef>
                <a:spcPts val="0"/>
              </a:spcBef>
              <a:spcAft>
                <a:spcPts val="600"/>
              </a:spcAft>
              <a:defRPr sz="1200">
                <a:solidFill>
                  <a:srgbClr val="5B6770"/>
                </a:solidFill>
                <a:latin typeface="Arial" panose="020B0604020202020204" pitchFamily="34" charset="0"/>
                <a:cs typeface="Arial" panose="020B0604020202020204" pitchFamily="34" charset="0"/>
              </a:defRPr>
            </a:lvl3pPr>
            <a:lvl4pPr marL="1508760" indent="-274320">
              <a:lnSpc>
                <a:spcPct val="100000"/>
              </a:lnSpc>
              <a:spcBef>
                <a:spcPts val="0"/>
              </a:spcBef>
              <a:spcAft>
                <a:spcPts val="600"/>
              </a:spcAft>
              <a:defRPr sz="1200">
                <a:solidFill>
                  <a:srgbClr val="5B6770"/>
                </a:solidFill>
                <a:latin typeface="Arial" panose="020B0604020202020204" pitchFamily="34" charset="0"/>
                <a:cs typeface="Arial" panose="020B0604020202020204" pitchFamily="34" charset="0"/>
              </a:defRPr>
            </a:lvl4pPr>
            <a:lvl5pPr marL="1920240" indent="-274320">
              <a:lnSpc>
                <a:spcPct val="100000"/>
              </a:lnSpc>
              <a:spcBef>
                <a:spcPts val="0"/>
              </a:spcBef>
              <a:spcAft>
                <a:spcPts val="600"/>
              </a:spcAft>
              <a:defRPr sz="1200">
                <a:solidFill>
                  <a:srgbClr val="5B6770"/>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quarter" idx="12"/>
          </p:nvPr>
        </p:nvSpPr>
        <p:spPr>
          <a:xfrm>
            <a:off x="5181600" y="1600200"/>
            <a:ext cx="6400800" cy="4267200"/>
          </a:xfrm>
          <a:prstGeom prst="rect">
            <a:avLst/>
          </a:prstGeom>
        </p:spPr>
        <p:txBody>
          <a:bodyPr/>
          <a:lstStyle>
            <a:lvl1pPr marL="274320" indent="-274320">
              <a:lnSpc>
                <a:spcPct val="100000"/>
              </a:lnSpc>
              <a:spcBef>
                <a:spcPts val="0"/>
              </a:spcBef>
              <a:spcAft>
                <a:spcPts val="600"/>
              </a:spcAft>
              <a:defRPr sz="2400">
                <a:solidFill>
                  <a:srgbClr val="5B6770"/>
                </a:solidFill>
                <a:latin typeface="Arial" panose="020B0604020202020204" pitchFamily="34" charset="0"/>
                <a:cs typeface="Arial" panose="020B0604020202020204" pitchFamily="34" charset="0"/>
              </a:defRPr>
            </a:lvl1pPr>
            <a:lvl2pPr marL="685800" indent="-274320">
              <a:lnSpc>
                <a:spcPct val="100000"/>
              </a:lnSpc>
              <a:spcBef>
                <a:spcPts val="0"/>
              </a:spcBef>
              <a:spcAft>
                <a:spcPts val="600"/>
              </a:spcAft>
              <a:defRPr sz="2000">
                <a:solidFill>
                  <a:srgbClr val="5B6770"/>
                </a:solidFill>
                <a:latin typeface="Arial" panose="020B0604020202020204" pitchFamily="34" charset="0"/>
                <a:cs typeface="Arial" panose="020B0604020202020204" pitchFamily="34" charset="0"/>
              </a:defRPr>
            </a:lvl2pPr>
            <a:lvl3pPr marL="109728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3pPr>
            <a:lvl4pPr marL="150876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4pPr>
            <a:lvl5pPr marL="192024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text, clipart&#10;&#10;Description automatically generated">
            <a:extLst>
              <a:ext uri="{FF2B5EF4-FFF2-40B4-BE49-F238E27FC236}">
                <a16:creationId xmlns:a16="http://schemas.microsoft.com/office/drawing/2014/main" id="{2A599CCA-F847-A26F-DBAE-2212FB6B79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6324600"/>
            <a:ext cx="1371600" cy="365760"/>
          </a:xfrm>
          <a:prstGeom prst="rect">
            <a:avLst/>
          </a:prstGeom>
        </p:spPr>
      </p:pic>
      <p:sp>
        <p:nvSpPr>
          <p:cNvPr id="8" name="Slide Number Placeholder 7">
            <a:extLst>
              <a:ext uri="{FF2B5EF4-FFF2-40B4-BE49-F238E27FC236}">
                <a16:creationId xmlns:a16="http://schemas.microsoft.com/office/drawing/2014/main" id="{F4FB5439-5409-FA2D-69CA-5D656CCE458F}"/>
              </a:ext>
            </a:extLst>
          </p:cNvPr>
          <p:cNvSpPr txBox="1">
            <a:spLocks/>
          </p:cNvSpPr>
          <p:nvPr userDrawn="1"/>
        </p:nvSpPr>
        <p:spPr>
          <a:xfrm>
            <a:off x="152400" y="6324600"/>
            <a:ext cx="609600" cy="301752"/>
          </a:xfrm>
          <a:prstGeom prst="rect">
            <a:avLst/>
          </a:prstGeom>
        </p:spPr>
        <p:txBody>
          <a:bodyPr vert="horz" lIns="121920" tIns="60960" rIns="121920" bIns="60960" rtlCol="0" anchor="ctr"/>
          <a:lstStyle>
            <a:defPPr>
              <a:defRPr lang="en-US"/>
            </a:defPPr>
            <a:lvl1pPr defTabSz="685800">
              <a:defRPr sz="1200" b="1">
                <a:solidFill>
                  <a:srgbClr val="27B2E7"/>
                </a:solidFill>
                <a:latin typeface="Calibri" panose="020F0502020204030204" pitchFamily="34" charset="0"/>
                <a:ea typeface="Roboto" panose="02000000000000000000" pitchFamily="2" charset="0"/>
                <a:cs typeface="Calibri" panose="020F0502020204030204" pitchFamily="34" charset="0"/>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lvl="0"/>
            <a:fld id="{82072F6C-8CE1-4EA1-8895-8CE04B22317E}" type="slidenum">
              <a:rPr lang="en-US" smtClean="0"/>
              <a:pPr lvl="0"/>
              <a:t>‹#›</a:t>
            </a:fld>
            <a:r>
              <a:rPr lang="en-US"/>
              <a:t>  | </a:t>
            </a:r>
          </a:p>
        </p:txBody>
      </p:sp>
      <p:sp>
        <p:nvSpPr>
          <p:cNvPr id="10" name="Slide Number Placeholder 7">
            <a:extLst>
              <a:ext uri="{FF2B5EF4-FFF2-40B4-BE49-F238E27FC236}">
                <a16:creationId xmlns:a16="http://schemas.microsoft.com/office/drawing/2014/main" id="{8030D3A5-95E7-FEC9-D8FF-4995BB79C5ED}"/>
              </a:ext>
            </a:extLst>
          </p:cNvPr>
          <p:cNvSpPr txBox="1">
            <a:spLocks/>
          </p:cNvSpPr>
          <p:nvPr userDrawn="1"/>
        </p:nvSpPr>
        <p:spPr>
          <a:xfrm>
            <a:off x="533400" y="6324600"/>
            <a:ext cx="5486400" cy="301752"/>
          </a:xfrm>
          <a:prstGeom prst="rect">
            <a:avLst/>
          </a:prstGeom>
        </p:spPr>
        <p:txBody>
          <a:bodyPr vert="horz" lIns="121920" tIns="60960" rIns="121920" bIns="60960" rtlCol="0" anchor="ctr"/>
          <a:lstStyle>
            <a:defPPr>
              <a:defRPr lang="en-US"/>
            </a:defPPr>
            <a:lvl1pPr marL="0" algn="l" defTabSz="685800" rtl="0" eaLnBrk="1" latinLnBrk="0" hangingPunct="1">
              <a:defRPr sz="900" b="1" kern="1200">
                <a:solidFill>
                  <a:srgbClr val="E57200"/>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kern="1200">
                <a:solidFill>
                  <a:srgbClr val="27B2E7"/>
                </a:solidFill>
                <a:latin typeface="Calibri" panose="020F0502020204030204" pitchFamily="34" charset="0"/>
                <a:ea typeface="Roboto" panose="02000000000000000000" pitchFamily="2" charset="0"/>
                <a:cs typeface="Calibri" panose="020F0502020204030204" pitchFamily="34" charset="0"/>
              </a:rPr>
              <a:t>CONFIDENTIAL</a:t>
            </a:r>
          </a:p>
        </p:txBody>
      </p:sp>
    </p:spTree>
    <p:extLst>
      <p:ext uri="{BB962C8B-B14F-4D97-AF65-F5344CB8AC3E}">
        <p14:creationId xmlns:p14="http://schemas.microsoft.com/office/powerpoint/2010/main" val="1895709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4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5738812" y="865188"/>
            <a:ext cx="3605211" cy="5384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B211A04-71E9-8072-B82E-7F3F63FF09B2}"/>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ound Same Side Corner Rectangle 5">
            <a:extLst>
              <a:ext uri="{FF2B5EF4-FFF2-40B4-BE49-F238E27FC236}">
                <a16:creationId xmlns:a16="http://schemas.microsoft.com/office/drawing/2014/main" id="{574632C3-CDBE-661B-D8BC-DF613600BCA7}"/>
              </a:ext>
            </a:extLst>
          </p:cNvPr>
          <p:cNvSpPr/>
          <p:nvPr/>
        </p:nvSpPr>
        <p:spPr>
          <a:xfrm rot="5400000">
            <a:off x="7733393" y="2475052"/>
            <a:ext cx="5385734" cy="2165128"/>
          </a:xfrm>
          <a:prstGeom prst="round2SameRect">
            <a:avLst>
              <a:gd name="adj1" fmla="val 9954"/>
              <a:gd name="adj2" fmla="val 0"/>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87538B54-EDAA-2FA7-68F8-3E2230037920}"/>
              </a:ext>
            </a:extLst>
          </p:cNvPr>
          <p:cNvSpPr>
            <a:spLocks noGrp="1"/>
          </p:cNvSpPr>
          <p:nvPr>
            <p:ph type="body" sz="quarter" idx="13" hasCustomPrompt="1"/>
          </p:nvPr>
        </p:nvSpPr>
        <p:spPr>
          <a:xfrm>
            <a:off x="401216" y="864749"/>
            <a:ext cx="5262466"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54BC065A-23AC-4B49-16B9-70431656718C}"/>
              </a:ext>
            </a:extLst>
          </p:cNvPr>
          <p:cNvSpPr>
            <a:spLocks noGrp="1"/>
          </p:cNvSpPr>
          <p:nvPr>
            <p:ph type="body" sz="quarter" idx="14"/>
          </p:nvPr>
        </p:nvSpPr>
        <p:spPr>
          <a:xfrm>
            <a:off x="401216" y="2199026"/>
            <a:ext cx="5262466"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2">
            <a:extLst>
              <a:ext uri="{FF2B5EF4-FFF2-40B4-BE49-F238E27FC236}">
                <a16:creationId xmlns:a16="http://schemas.microsoft.com/office/drawing/2014/main" id="{C1AD3E70-4E26-2252-BF2C-00D3057EEB70}"/>
              </a:ext>
            </a:extLst>
          </p:cNvPr>
          <p:cNvSpPr>
            <a:spLocks noGrp="1"/>
          </p:cNvSpPr>
          <p:nvPr>
            <p:ph type="body" sz="quarter" idx="15" hasCustomPrompt="1"/>
          </p:nvPr>
        </p:nvSpPr>
        <p:spPr>
          <a:xfrm>
            <a:off x="9419153" y="1017149"/>
            <a:ext cx="1840271" cy="1213400"/>
          </a:xfrm>
          <a:prstGeom prst="rect">
            <a:avLst/>
          </a:prstGeom>
        </p:spPr>
        <p:txBody>
          <a:bodyPr/>
          <a:lstStyle>
            <a:lvl1pPr marL="0" indent="0" algn="l">
              <a:buNone/>
              <a:defRPr sz="2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D27617A1-268A-076D-0B96-B396AD081128}"/>
              </a:ext>
            </a:extLst>
          </p:cNvPr>
          <p:cNvSpPr>
            <a:spLocks noGrp="1"/>
          </p:cNvSpPr>
          <p:nvPr>
            <p:ph type="body" sz="quarter" idx="16"/>
          </p:nvPr>
        </p:nvSpPr>
        <p:spPr>
          <a:xfrm>
            <a:off x="9430946" y="2351539"/>
            <a:ext cx="1816683" cy="364171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5763514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2_Title Slide">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46EB9D2D-BF33-C196-5135-C6D20C5D1C3B}"/>
              </a:ext>
            </a:extLst>
          </p:cNvPr>
          <p:cNvSpPr/>
          <p:nvPr/>
        </p:nvSpPr>
        <p:spPr>
          <a:xfrm>
            <a:off x="83976" y="801112"/>
            <a:ext cx="11628599" cy="5233742"/>
          </a:xfrm>
          <a:custGeom>
            <a:avLst/>
            <a:gdLst>
              <a:gd name="connsiteX0" fmla="*/ 0 w 11878831"/>
              <a:gd name="connsiteY0" fmla="*/ 0 h 5233742"/>
              <a:gd name="connsiteX1" fmla="*/ 9261960 w 11878831"/>
              <a:gd name="connsiteY1" fmla="*/ 0 h 5233742"/>
              <a:gd name="connsiteX2" fmla="*/ 11878831 w 11878831"/>
              <a:gd name="connsiteY2" fmla="*/ 2616871 h 5233742"/>
              <a:gd name="connsiteX3" fmla="*/ 9261960 w 11878831"/>
              <a:gd name="connsiteY3" fmla="*/ 5233742 h 5233742"/>
              <a:gd name="connsiteX4" fmla="*/ 0 w 11878831"/>
              <a:gd name="connsiteY4" fmla="*/ 5233742 h 523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8831" h="5233742">
                <a:moveTo>
                  <a:pt x="0" y="0"/>
                </a:moveTo>
                <a:lnTo>
                  <a:pt x="9261960" y="0"/>
                </a:lnTo>
                <a:cubicBezTo>
                  <a:pt x="10707218" y="0"/>
                  <a:pt x="11878831" y="1171613"/>
                  <a:pt x="11878831" y="2616871"/>
                </a:cubicBezTo>
                <a:cubicBezTo>
                  <a:pt x="11878831" y="4062129"/>
                  <a:pt x="10707218" y="5233742"/>
                  <a:pt x="9261960" y="5233742"/>
                </a:cubicBezTo>
                <a:lnTo>
                  <a:pt x="0" y="5233742"/>
                </a:lnTo>
                <a:close/>
              </a:path>
            </a:pathLst>
          </a:cu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7601673-0A35-3A79-7321-C893DCE99A7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5">
            <a:extLst>
              <a:ext uri="{FF2B5EF4-FFF2-40B4-BE49-F238E27FC236}">
                <a16:creationId xmlns:a16="http://schemas.microsoft.com/office/drawing/2014/main" id="{0EE3B513-2D4B-A815-9BD9-A409C765CC6A}"/>
              </a:ext>
            </a:extLst>
          </p:cNvPr>
          <p:cNvSpPr>
            <a:spLocks noGrp="1"/>
          </p:cNvSpPr>
          <p:nvPr>
            <p:ph type="body" sz="quarter" idx="10" hasCustomPrompt="1"/>
          </p:nvPr>
        </p:nvSpPr>
        <p:spPr>
          <a:xfrm>
            <a:off x="479425" y="1725840"/>
            <a:ext cx="5616575"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EBC0DAE9-F336-6A89-C977-7A42D35DF230}"/>
              </a:ext>
            </a:extLst>
          </p:cNvPr>
          <p:cNvSpPr>
            <a:spLocks noGrp="1"/>
          </p:cNvSpPr>
          <p:nvPr>
            <p:ph type="body" sz="quarter" idx="11"/>
          </p:nvPr>
        </p:nvSpPr>
        <p:spPr>
          <a:xfrm>
            <a:off x="479425" y="3417888"/>
            <a:ext cx="5616575" cy="2068512"/>
          </a:xfrm>
          <a:prstGeom prst="rect">
            <a:avLst/>
          </a:prstGeom>
        </p:spPr>
        <p:txBody>
          <a:bodyPr/>
          <a:lstStyle>
            <a:lvl1pPr marL="0" indent="0">
              <a:buNone/>
              <a:defRPr sz="24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33949A82-DAEC-2C8D-6AF9-6C8B4A82C486}"/>
              </a:ext>
            </a:extLst>
          </p:cNvPr>
          <p:cNvPicPr>
            <a:picLocks noChangeAspect="1"/>
          </p:cNvPicPr>
          <p:nvPr/>
        </p:nvPicPr>
        <p:blipFill>
          <a:blip r:embed="rId2"/>
          <a:stretch>
            <a:fillRect/>
          </a:stretch>
        </p:blipFill>
        <p:spPr>
          <a:xfrm>
            <a:off x="6605879" y="937770"/>
            <a:ext cx="4982459" cy="4982459"/>
          </a:xfrm>
          <a:prstGeom prst="rect">
            <a:avLst/>
          </a:prstGeom>
        </p:spPr>
      </p:pic>
    </p:spTree>
    <p:extLst>
      <p:ext uri="{BB962C8B-B14F-4D97-AF65-F5344CB8AC3E}">
        <p14:creationId xmlns:p14="http://schemas.microsoft.com/office/powerpoint/2010/main" val="14599073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3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5" y="3428999"/>
            <a:ext cx="3580363" cy="26876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708400" y="512763"/>
            <a:ext cx="2871788" cy="29162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6592888" y="3429000"/>
            <a:ext cx="5611812" cy="2687637"/>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339ECC43-FD3E-4C05-23F8-E108F3E2CB8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22344755-6A33-7FF1-4B0A-09D446F74AB9}"/>
              </a:ext>
            </a:extLst>
          </p:cNvPr>
          <p:cNvSpPr>
            <a:spLocks noGrp="1"/>
          </p:cNvSpPr>
          <p:nvPr>
            <p:ph type="body" sz="quarter" idx="13" hasCustomPrompt="1"/>
          </p:nvPr>
        </p:nvSpPr>
        <p:spPr>
          <a:xfrm>
            <a:off x="288925" y="512763"/>
            <a:ext cx="3275013" cy="2687637"/>
          </a:xfrm>
          <a:prstGeom prst="rect">
            <a:avLst/>
          </a:prstGeom>
        </p:spPr>
        <p:txBody>
          <a:bodyPr/>
          <a:lstStyle>
            <a:lvl1pPr marL="0" indent="0" algn="ctr">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6EDD439-5703-B1F6-CD0E-3B4F9936B613}"/>
              </a:ext>
            </a:extLst>
          </p:cNvPr>
          <p:cNvSpPr>
            <a:spLocks noGrp="1"/>
          </p:cNvSpPr>
          <p:nvPr>
            <p:ph type="body" sz="quarter" idx="14"/>
          </p:nvPr>
        </p:nvSpPr>
        <p:spPr>
          <a:xfrm>
            <a:off x="6737350" y="512763"/>
            <a:ext cx="5165725" cy="268763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51293C88-280C-E5B3-1F45-1A335091462D}"/>
              </a:ext>
            </a:extLst>
          </p:cNvPr>
          <p:cNvSpPr>
            <a:spLocks noGrp="1"/>
          </p:cNvSpPr>
          <p:nvPr>
            <p:ph type="body" sz="quarter" idx="15"/>
          </p:nvPr>
        </p:nvSpPr>
        <p:spPr>
          <a:xfrm>
            <a:off x="3810649" y="3581399"/>
            <a:ext cx="2618144" cy="2632789"/>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1" name="Rectangle 10">
            <a:extLst>
              <a:ext uri="{FF2B5EF4-FFF2-40B4-BE49-F238E27FC236}">
                <a16:creationId xmlns:a16="http://schemas.microsoft.com/office/drawing/2014/main" id="{77E241C0-709B-D3EA-D946-08071889E377}"/>
              </a:ext>
            </a:extLst>
          </p:cNvPr>
          <p:cNvSpPr/>
          <p:nvPr/>
        </p:nvSpPr>
        <p:spPr>
          <a:xfrm>
            <a:off x="93305" y="6116637"/>
            <a:ext cx="3615095" cy="97551"/>
          </a:xfrm>
          <a:prstGeom prst="rect">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419C78-21AB-6753-9870-9E6E318CCF5A}"/>
              </a:ext>
            </a:extLst>
          </p:cNvPr>
          <p:cNvSpPr/>
          <p:nvPr/>
        </p:nvSpPr>
        <p:spPr>
          <a:xfrm>
            <a:off x="6592888" y="6116637"/>
            <a:ext cx="5624512" cy="97551"/>
          </a:xfrm>
          <a:prstGeom prst="rect">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807171-E79F-D6B0-C5E6-C12F7B7C77AC}"/>
              </a:ext>
            </a:extLst>
          </p:cNvPr>
          <p:cNvSpPr/>
          <p:nvPr/>
        </p:nvSpPr>
        <p:spPr>
          <a:xfrm>
            <a:off x="3673669" y="3422167"/>
            <a:ext cx="2919220" cy="97551"/>
          </a:xfrm>
          <a:prstGeom prst="rect">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749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pic>
        <p:nvPicPr>
          <p:cNvPr id="8" name="Picture 7" descr="A picture containing nature, highland&#10;&#10;Description automatically generated">
            <a:extLst>
              <a:ext uri="{FF2B5EF4-FFF2-40B4-BE49-F238E27FC236}">
                <a16:creationId xmlns:a16="http://schemas.microsoft.com/office/drawing/2014/main" id="{D1A26421-7028-A205-CA90-BCF7B474A9B5}"/>
              </a:ext>
            </a:extLst>
          </p:cNvPr>
          <p:cNvPicPr>
            <a:picLocks noChangeAspect="1"/>
          </p:cNvPicPr>
          <p:nvPr/>
        </p:nvPicPr>
        <p:blipFill>
          <a:blip r:embed="rId2"/>
          <a:stretch>
            <a:fillRect/>
          </a:stretch>
        </p:blipFill>
        <p:spPr>
          <a:xfrm>
            <a:off x="0" y="0"/>
            <a:ext cx="12192000" cy="6858000"/>
          </a:xfrm>
          <a:prstGeom prst="rect">
            <a:avLst/>
          </a:prstGeom>
        </p:spPr>
      </p:pic>
      <p:sp>
        <p:nvSpPr>
          <p:cNvPr id="9" name="Rounded Rectangle 5">
            <a:extLst>
              <a:ext uri="{FF2B5EF4-FFF2-40B4-BE49-F238E27FC236}">
                <a16:creationId xmlns:a16="http://schemas.microsoft.com/office/drawing/2014/main" id="{6D939807-73CF-3165-6D4A-74DAA26F6FF7}"/>
              </a:ext>
            </a:extLst>
          </p:cNvPr>
          <p:cNvSpPr/>
          <p:nvPr/>
        </p:nvSpPr>
        <p:spPr>
          <a:xfrm>
            <a:off x="1022266" y="1088546"/>
            <a:ext cx="10147468" cy="4680907"/>
          </a:xfrm>
          <a:prstGeom prst="roundRect">
            <a:avLst>
              <a:gd name="adj" fmla="val 2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3D37D004-1EEE-7FDF-0AEC-B75820CC6D3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00EF8DBB-180C-D345-C214-0080071EA086}"/>
              </a:ext>
            </a:extLst>
          </p:cNvPr>
          <p:cNvSpPr>
            <a:spLocks noGrp="1"/>
          </p:cNvSpPr>
          <p:nvPr>
            <p:ph type="body" sz="quarter" idx="13" hasCustomPrompt="1"/>
          </p:nvPr>
        </p:nvSpPr>
        <p:spPr>
          <a:xfrm>
            <a:off x="1268639" y="3194715"/>
            <a:ext cx="3275013" cy="1775193"/>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9787E05-D6B7-D2E0-5EB0-484E9B473B5E}"/>
              </a:ext>
            </a:extLst>
          </p:cNvPr>
          <p:cNvSpPr>
            <a:spLocks noGrp="1"/>
          </p:cNvSpPr>
          <p:nvPr>
            <p:ph type="body" sz="quarter" idx="14"/>
          </p:nvPr>
        </p:nvSpPr>
        <p:spPr>
          <a:xfrm>
            <a:off x="5057232" y="1268964"/>
            <a:ext cx="5866130" cy="42734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2" name="Picture 11" descr="Icon&#10;&#10;Description automatically generated with low confidence">
            <a:extLst>
              <a:ext uri="{FF2B5EF4-FFF2-40B4-BE49-F238E27FC236}">
                <a16:creationId xmlns:a16="http://schemas.microsoft.com/office/drawing/2014/main" id="{321FDF43-F32B-8AC1-8853-212AEAE26525}"/>
              </a:ext>
            </a:extLst>
          </p:cNvPr>
          <p:cNvPicPr>
            <a:picLocks noChangeAspect="1"/>
          </p:cNvPicPr>
          <p:nvPr/>
        </p:nvPicPr>
        <p:blipFill>
          <a:blip r:embed="rId3"/>
          <a:stretch>
            <a:fillRect/>
          </a:stretch>
        </p:blipFill>
        <p:spPr>
          <a:xfrm>
            <a:off x="295153" y="6094974"/>
            <a:ext cx="347922" cy="509512"/>
          </a:xfrm>
          <a:prstGeom prst="rect">
            <a:avLst/>
          </a:prstGeom>
        </p:spPr>
      </p:pic>
      <p:pic>
        <p:nvPicPr>
          <p:cNvPr id="2" name="Picture 1" descr="Logo&#10;&#10;Description automatically generated">
            <a:extLst>
              <a:ext uri="{FF2B5EF4-FFF2-40B4-BE49-F238E27FC236}">
                <a16:creationId xmlns:a16="http://schemas.microsoft.com/office/drawing/2014/main" id="{88A5EABB-0F66-C6A8-DF99-49555F9B934F}"/>
              </a:ext>
            </a:extLst>
          </p:cNvPr>
          <p:cNvPicPr>
            <a:picLocks noChangeAspect="1"/>
          </p:cNvPicPr>
          <p:nvPr/>
        </p:nvPicPr>
        <p:blipFill>
          <a:blip r:embed="rId4"/>
          <a:stretch>
            <a:fillRect/>
          </a:stretch>
        </p:blipFill>
        <p:spPr>
          <a:xfrm>
            <a:off x="11168962" y="6512756"/>
            <a:ext cx="999593" cy="261610"/>
          </a:xfrm>
          <a:prstGeom prst="rect">
            <a:avLst/>
          </a:prstGeom>
        </p:spPr>
      </p:pic>
      <p:pic>
        <p:nvPicPr>
          <p:cNvPr id="7" name="Picture 6">
            <a:extLst>
              <a:ext uri="{FF2B5EF4-FFF2-40B4-BE49-F238E27FC236}">
                <a16:creationId xmlns:a16="http://schemas.microsoft.com/office/drawing/2014/main" id="{E58F65AD-9E91-9DCA-76F6-17CD908C34B8}"/>
              </a:ext>
            </a:extLst>
          </p:cNvPr>
          <p:cNvPicPr>
            <a:picLocks noChangeAspect="1"/>
          </p:cNvPicPr>
          <p:nvPr/>
        </p:nvPicPr>
        <p:blipFill>
          <a:blip r:embed="rId5"/>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1728954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5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FCE09-D5C2-67A3-79AF-637C96FE692F}"/>
              </a:ext>
            </a:extLst>
          </p:cNvPr>
          <p:cNvSpPr/>
          <p:nvPr/>
        </p:nvSpPr>
        <p:spPr>
          <a:xfrm>
            <a:off x="89610" y="4623955"/>
            <a:ext cx="12102390" cy="2234044"/>
          </a:xfrm>
          <a:prstGeom prst="rect">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1B81B"/>
              </a:solidFill>
            </a:endParaRPr>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479422" y="2713038"/>
            <a:ext cx="3573462"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4310061" y="2713038"/>
            <a:ext cx="3571874"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8139112" y="2713038"/>
            <a:ext cx="3573461"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CBA485E3-625D-38AE-4A71-35B879B29DE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solidFill>
                  <a:schemeClr val="bg1"/>
                </a:solidFill>
                <a:latin typeface="Century Gothic" panose="020B0502020202020204" pitchFamily="34" charset="0"/>
              </a:rPr>
              <a:pPr algn="ctr"/>
              <a:t>‹#›</a:t>
            </a:fld>
            <a:endParaRPr lang="en-US" sz="1100">
              <a:solidFill>
                <a:schemeClr val="bg1"/>
              </a:solidFill>
              <a:latin typeface="Century Gothic" panose="020B0502020202020204" pitchFamily="34" charset="0"/>
            </a:endParaRPr>
          </a:p>
        </p:txBody>
      </p:sp>
      <p:pic>
        <p:nvPicPr>
          <p:cNvPr id="4" name="Picture 3" descr="Icon&#10;&#10;Description automatically generated with low confidence">
            <a:extLst>
              <a:ext uri="{FF2B5EF4-FFF2-40B4-BE49-F238E27FC236}">
                <a16:creationId xmlns:a16="http://schemas.microsoft.com/office/drawing/2014/main" id="{5C1FD90F-035B-7F1B-634F-D81757601A26}"/>
              </a:ext>
            </a:extLst>
          </p:cNvPr>
          <p:cNvPicPr>
            <a:picLocks noChangeAspect="1"/>
          </p:cNvPicPr>
          <p:nvPr/>
        </p:nvPicPr>
        <p:blipFill>
          <a:blip r:embed="rId2"/>
          <a:stretch>
            <a:fillRect/>
          </a:stretch>
        </p:blipFill>
        <p:spPr>
          <a:xfrm>
            <a:off x="295153" y="6094974"/>
            <a:ext cx="347922" cy="509512"/>
          </a:xfrm>
          <a:prstGeom prst="rect">
            <a:avLst/>
          </a:prstGeom>
        </p:spPr>
      </p:pic>
      <p:sp>
        <p:nvSpPr>
          <p:cNvPr id="6" name="Text Placeholder 2">
            <a:extLst>
              <a:ext uri="{FF2B5EF4-FFF2-40B4-BE49-F238E27FC236}">
                <a16:creationId xmlns:a16="http://schemas.microsoft.com/office/drawing/2014/main" id="{4A95B532-71B4-5A9D-4B23-E3C6E7C939CF}"/>
              </a:ext>
            </a:extLst>
          </p:cNvPr>
          <p:cNvSpPr>
            <a:spLocks noGrp="1"/>
          </p:cNvSpPr>
          <p:nvPr>
            <p:ph type="body" sz="quarter" idx="13" hasCustomPrompt="1"/>
          </p:nvPr>
        </p:nvSpPr>
        <p:spPr>
          <a:xfrm>
            <a:off x="550182" y="569166"/>
            <a:ext cx="3502702" cy="1850217"/>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42AE11A6-A18D-E9BC-04B6-570F044E2962}"/>
              </a:ext>
            </a:extLst>
          </p:cNvPr>
          <p:cNvSpPr>
            <a:spLocks noGrp="1"/>
          </p:cNvSpPr>
          <p:nvPr>
            <p:ph type="body" sz="quarter" idx="14"/>
          </p:nvPr>
        </p:nvSpPr>
        <p:spPr>
          <a:xfrm>
            <a:off x="4861249" y="569166"/>
            <a:ext cx="6851324" cy="185021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1" name="Picture 10" descr="Logo&#10;&#10;Description automatically generated">
            <a:extLst>
              <a:ext uri="{FF2B5EF4-FFF2-40B4-BE49-F238E27FC236}">
                <a16:creationId xmlns:a16="http://schemas.microsoft.com/office/drawing/2014/main" id="{1CA8EA0E-1C5D-6DCB-ABC0-6C5980CAADBE}"/>
              </a:ext>
            </a:extLst>
          </p:cNvPr>
          <p:cNvPicPr>
            <a:picLocks noChangeAspect="1"/>
          </p:cNvPicPr>
          <p:nvPr/>
        </p:nvPicPr>
        <p:blipFill>
          <a:blip r:embed="rId3"/>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5267134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76" y="0"/>
            <a:ext cx="5338924" cy="618619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624A8A7A-2574-E734-B4E4-AC0E728C40A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ectangle 1">
            <a:extLst>
              <a:ext uri="{FF2B5EF4-FFF2-40B4-BE49-F238E27FC236}">
                <a16:creationId xmlns:a16="http://schemas.microsoft.com/office/drawing/2014/main" id="{4A8C5231-C413-ECE0-F5A6-3A4808882239}"/>
              </a:ext>
            </a:extLst>
          </p:cNvPr>
          <p:cNvSpPr/>
          <p:nvPr/>
        </p:nvSpPr>
        <p:spPr>
          <a:xfrm>
            <a:off x="5422900" y="1447799"/>
            <a:ext cx="6769100" cy="4738397"/>
          </a:xfrm>
          <a:prstGeom prst="rect">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5">
            <a:extLst>
              <a:ext uri="{FF2B5EF4-FFF2-40B4-BE49-F238E27FC236}">
                <a16:creationId xmlns:a16="http://schemas.microsoft.com/office/drawing/2014/main" id="{125A48E3-084B-6427-4424-1EB91E8AE6BA}"/>
              </a:ext>
            </a:extLst>
          </p:cNvPr>
          <p:cNvSpPr>
            <a:spLocks noGrp="1"/>
          </p:cNvSpPr>
          <p:nvPr>
            <p:ph type="body" sz="quarter" idx="11" hasCustomPrompt="1"/>
          </p:nvPr>
        </p:nvSpPr>
        <p:spPr>
          <a:xfrm>
            <a:off x="5545948" y="1706856"/>
            <a:ext cx="6415897"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BD911E7C-6ECB-2F44-9CBA-C30BED4D03BC}"/>
              </a:ext>
            </a:extLst>
          </p:cNvPr>
          <p:cNvSpPr>
            <a:spLocks noGrp="1"/>
          </p:cNvSpPr>
          <p:nvPr>
            <p:ph type="body" sz="quarter" idx="14"/>
          </p:nvPr>
        </p:nvSpPr>
        <p:spPr>
          <a:xfrm>
            <a:off x="5545948" y="3300927"/>
            <a:ext cx="6415897" cy="2661334"/>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2115805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652" y="3733800"/>
            <a:ext cx="7477135" cy="31242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580118" y="0"/>
            <a:ext cx="4621212" cy="3733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0B6B9293-EC25-D7E7-454C-8FA1CD684406}"/>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450033F3-1EB4-2124-A229-84C23D830846}"/>
              </a:ext>
            </a:extLst>
          </p:cNvPr>
          <p:cNvSpPr>
            <a:spLocks noGrp="1"/>
          </p:cNvSpPr>
          <p:nvPr>
            <p:ph type="body" sz="quarter" idx="13" hasCustomPrompt="1"/>
          </p:nvPr>
        </p:nvSpPr>
        <p:spPr>
          <a:xfrm>
            <a:off x="550181" y="569167"/>
            <a:ext cx="6625059" cy="1259634"/>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CB282DAC-CFEB-33DC-F802-FB99C64C37CD}"/>
              </a:ext>
            </a:extLst>
          </p:cNvPr>
          <p:cNvSpPr>
            <a:spLocks noGrp="1"/>
          </p:cNvSpPr>
          <p:nvPr>
            <p:ph type="body" sz="quarter" idx="14"/>
          </p:nvPr>
        </p:nvSpPr>
        <p:spPr>
          <a:xfrm>
            <a:off x="550181" y="2006082"/>
            <a:ext cx="6625059" cy="15302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5">
            <a:extLst>
              <a:ext uri="{FF2B5EF4-FFF2-40B4-BE49-F238E27FC236}">
                <a16:creationId xmlns:a16="http://schemas.microsoft.com/office/drawing/2014/main" id="{0A351579-592E-CE6B-3CA4-D89F17FEA4E3}"/>
              </a:ext>
            </a:extLst>
          </p:cNvPr>
          <p:cNvSpPr>
            <a:spLocks noGrp="1"/>
          </p:cNvSpPr>
          <p:nvPr>
            <p:ph type="body" sz="quarter" idx="15"/>
          </p:nvPr>
        </p:nvSpPr>
        <p:spPr>
          <a:xfrm>
            <a:off x="7784516" y="3921968"/>
            <a:ext cx="4177329" cy="21989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7" name="Picture 6">
            <a:extLst>
              <a:ext uri="{FF2B5EF4-FFF2-40B4-BE49-F238E27FC236}">
                <a16:creationId xmlns:a16="http://schemas.microsoft.com/office/drawing/2014/main" id="{1AF513D5-2026-091E-4AB7-5D9E7A7130F5}"/>
              </a:ext>
            </a:extLst>
          </p:cNvPr>
          <p:cNvPicPr>
            <a:picLocks noChangeAspect="1"/>
          </p:cNvPicPr>
          <p:nvPr/>
        </p:nvPicPr>
        <p:blipFill>
          <a:blip r:embed="rId2"/>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24441497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8_Title Slide">
    <p:spTree>
      <p:nvGrpSpPr>
        <p:cNvPr id="1" name=""/>
        <p:cNvGrpSpPr/>
        <p:nvPr/>
      </p:nvGrpSpPr>
      <p:grpSpPr>
        <a:xfrm>
          <a:off x="0" y="0"/>
          <a:ext cx="0" cy="0"/>
          <a:chOff x="0" y="0"/>
          <a:chExt cx="0" cy="0"/>
        </a:xfrm>
      </p:grpSpPr>
      <p:pic>
        <p:nvPicPr>
          <p:cNvPr id="11" name="Picture 10" descr="A picture containing person, indoor, cooking&#10;&#10;Description automatically generated">
            <a:extLst>
              <a:ext uri="{FF2B5EF4-FFF2-40B4-BE49-F238E27FC236}">
                <a16:creationId xmlns:a16="http://schemas.microsoft.com/office/drawing/2014/main" id="{8FA70202-8374-7BC0-FE64-45A081F2738B}"/>
              </a:ext>
            </a:extLst>
          </p:cNvPr>
          <p:cNvPicPr>
            <a:picLocks noChangeAspect="1"/>
          </p:cNvPicPr>
          <p:nvPr/>
        </p:nvPicPr>
        <p:blipFill>
          <a:blip r:embed="rId2"/>
          <a:stretch>
            <a:fillRect/>
          </a:stretch>
        </p:blipFill>
        <p:spPr>
          <a:xfrm>
            <a:off x="5016500" y="-2"/>
            <a:ext cx="7175500" cy="6858000"/>
          </a:xfrm>
          <a:prstGeom prst="rect">
            <a:avLst/>
          </a:prstGeom>
        </p:spPr>
      </p:pic>
      <p:sp>
        <p:nvSpPr>
          <p:cNvPr id="12" name="Freeform 15">
            <a:extLst>
              <a:ext uri="{FF2B5EF4-FFF2-40B4-BE49-F238E27FC236}">
                <a16:creationId xmlns:a16="http://schemas.microsoft.com/office/drawing/2014/main" id="{B6E69155-0A9C-080C-4D15-FED449F60940}"/>
              </a:ext>
            </a:extLst>
          </p:cNvPr>
          <p:cNvSpPr/>
          <p:nvPr/>
        </p:nvSpPr>
        <p:spPr>
          <a:xfrm>
            <a:off x="93305" y="-2"/>
            <a:ext cx="6428793" cy="6858001"/>
          </a:xfrm>
          <a:custGeom>
            <a:avLst/>
            <a:gdLst>
              <a:gd name="connsiteX0" fmla="*/ 0 w 6846277"/>
              <a:gd name="connsiteY0" fmla="*/ 0 h 7186244"/>
              <a:gd name="connsiteX1" fmla="*/ 5285820 w 6846277"/>
              <a:gd name="connsiteY1" fmla="*/ 0 h 7186244"/>
              <a:gd name="connsiteX2" fmla="*/ 5308020 w 6846277"/>
              <a:gd name="connsiteY2" fmla="*/ 20363 h 7186244"/>
              <a:gd name="connsiteX3" fmla="*/ 6846277 w 6846277"/>
              <a:gd name="connsiteY3" fmla="*/ 3593123 h 7186244"/>
              <a:gd name="connsiteX4" fmla="*/ 5308020 w 6846277"/>
              <a:gd name="connsiteY4" fmla="*/ 7165883 h 7186244"/>
              <a:gd name="connsiteX5" fmla="*/ 5285822 w 6846277"/>
              <a:gd name="connsiteY5" fmla="*/ 7186244 h 7186244"/>
              <a:gd name="connsiteX6" fmla="*/ 0 w 6846277"/>
              <a:gd name="connsiteY6" fmla="*/ 7186244 h 718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6277" h="7186244">
                <a:moveTo>
                  <a:pt x="0" y="0"/>
                </a:moveTo>
                <a:lnTo>
                  <a:pt x="5285820" y="0"/>
                </a:lnTo>
                <a:lnTo>
                  <a:pt x="5308020" y="20363"/>
                </a:lnTo>
                <a:cubicBezTo>
                  <a:pt x="6258434" y="934712"/>
                  <a:pt x="6846277" y="2197874"/>
                  <a:pt x="6846277" y="3593123"/>
                </a:cubicBezTo>
                <a:cubicBezTo>
                  <a:pt x="6846277" y="4988373"/>
                  <a:pt x="6258434" y="6251534"/>
                  <a:pt x="5308020" y="7165883"/>
                </a:cubicBezTo>
                <a:lnTo>
                  <a:pt x="5285822" y="7186244"/>
                </a:lnTo>
                <a:lnTo>
                  <a:pt x="0" y="7186244"/>
                </a:lnTo>
                <a:close/>
              </a:path>
            </a:pathLst>
          </a:cu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917D62D-142B-BB5C-D610-7E690EFA937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pic>
        <p:nvPicPr>
          <p:cNvPr id="7" name="Picture 6" descr="Icon&#10;&#10;Description automatically generated with low confidence">
            <a:extLst>
              <a:ext uri="{FF2B5EF4-FFF2-40B4-BE49-F238E27FC236}">
                <a16:creationId xmlns:a16="http://schemas.microsoft.com/office/drawing/2014/main" id="{8BB62805-D8B1-431C-A797-80729B5B1AF5}"/>
              </a:ext>
            </a:extLst>
          </p:cNvPr>
          <p:cNvPicPr>
            <a:picLocks noChangeAspect="1"/>
          </p:cNvPicPr>
          <p:nvPr/>
        </p:nvPicPr>
        <p:blipFill>
          <a:blip r:embed="rId3"/>
          <a:stretch>
            <a:fillRect/>
          </a:stretch>
        </p:blipFill>
        <p:spPr>
          <a:xfrm>
            <a:off x="295153" y="6094974"/>
            <a:ext cx="347922" cy="509512"/>
          </a:xfrm>
          <a:prstGeom prst="rect">
            <a:avLst/>
          </a:prstGeom>
        </p:spPr>
      </p:pic>
      <p:sp>
        <p:nvSpPr>
          <p:cNvPr id="9" name="Text Placeholder 5">
            <a:extLst>
              <a:ext uri="{FF2B5EF4-FFF2-40B4-BE49-F238E27FC236}">
                <a16:creationId xmlns:a16="http://schemas.microsoft.com/office/drawing/2014/main" id="{A4441617-DF67-15F9-804B-7498C1114E28}"/>
              </a:ext>
            </a:extLst>
          </p:cNvPr>
          <p:cNvSpPr>
            <a:spLocks noGrp="1"/>
          </p:cNvSpPr>
          <p:nvPr>
            <p:ph type="body" sz="quarter" idx="11" hasCustomPrompt="1"/>
          </p:nvPr>
        </p:nvSpPr>
        <p:spPr>
          <a:xfrm>
            <a:off x="479426" y="1725840"/>
            <a:ext cx="4811032" cy="1924400"/>
          </a:xfrm>
          <a:prstGeom prst="rect">
            <a:avLst/>
          </a:prstGeom>
        </p:spPr>
        <p:txBody>
          <a:bodyPr/>
          <a:lstStyle>
            <a:lvl1pPr marL="0" inden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FCBBC822-237A-0FEC-2BAB-9AF0D0846265}"/>
              </a:ext>
            </a:extLst>
          </p:cNvPr>
          <p:cNvSpPr>
            <a:spLocks noGrp="1"/>
          </p:cNvSpPr>
          <p:nvPr>
            <p:ph type="body" sz="quarter" idx="12"/>
          </p:nvPr>
        </p:nvSpPr>
        <p:spPr>
          <a:xfrm>
            <a:off x="479426" y="3772949"/>
            <a:ext cx="4811032" cy="2068512"/>
          </a:xfrm>
          <a:prstGeom prst="rect">
            <a:avLst/>
          </a:prstGeom>
        </p:spPr>
        <p:txBody>
          <a:bodyPr/>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2" name="Picture 1" descr="Logo&#10;&#10;Description automatically generated">
            <a:extLst>
              <a:ext uri="{FF2B5EF4-FFF2-40B4-BE49-F238E27FC236}">
                <a16:creationId xmlns:a16="http://schemas.microsoft.com/office/drawing/2014/main" id="{F8956BB2-0453-B6B4-E9ED-1EDB3B34523D}"/>
              </a:ext>
            </a:extLst>
          </p:cNvPr>
          <p:cNvPicPr>
            <a:picLocks noChangeAspect="1"/>
          </p:cNvPicPr>
          <p:nvPr/>
        </p:nvPicPr>
        <p:blipFill>
          <a:blip r:embed="rId4"/>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7406572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6" y="0"/>
            <a:ext cx="5183544"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932072DA-FC8C-15DD-22B2-543AECFF9A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5E9C6450-5C70-33FC-8B47-053074B7BBD7}"/>
              </a:ext>
            </a:extLst>
          </p:cNvPr>
          <p:cNvSpPr>
            <a:spLocks noGrp="1"/>
          </p:cNvSpPr>
          <p:nvPr>
            <p:ph type="body" sz="quarter" idx="13" hasCustomPrompt="1"/>
          </p:nvPr>
        </p:nvSpPr>
        <p:spPr>
          <a:xfrm>
            <a:off x="5840961" y="587877"/>
            <a:ext cx="5896947"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DFCBF190-B785-7240-FA32-90C5CCBF0EAC}"/>
              </a:ext>
            </a:extLst>
          </p:cNvPr>
          <p:cNvSpPr>
            <a:spLocks noGrp="1"/>
          </p:cNvSpPr>
          <p:nvPr>
            <p:ph type="body" sz="quarter" idx="14"/>
          </p:nvPr>
        </p:nvSpPr>
        <p:spPr>
          <a:xfrm>
            <a:off x="5840961" y="1922155"/>
            <a:ext cx="5896947" cy="313457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2211980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CAD8EC-02ED-E4F1-CD1D-E14431DF0C49}"/>
              </a:ext>
            </a:extLst>
          </p:cNvPr>
          <p:cNvSpPr/>
          <p:nvPr/>
        </p:nvSpPr>
        <p:spPr>
          <a:xfrm>
            <a:off x="479425" y="3385994"/>
            <a:ext cx="11233150" cy="2573591"/>
          </a:xfrm>
          <a:prstGeom prst="rect">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7">
            <a:extLst>
              <a:ext uri="{FF2B5EF4-FFF2-40B4-BE49-F238E27FC236}">
                <a16:creationId xmlns:a16="http://schemas.microsoft.com/office/drawing/2014/main" id="{829A9508-9821-3375-F6ED-A10333B257D1}"/>
              </a:ext>
            </a:extLst>
          </p:cNvPr>
          <p:cNvSpPr/>
          <p:nvPr/>
        </p:nvSpPr>
        <p:spPr>
          <a:xfrm>
            <a:off x="815999"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ounded Rectangle 6">
            <a:extLst>
              <a:ext uri="{FF2B5EF4-FFF2-40B4-BE49-F238E27FC236}">
                <a16:creationId xmlns:a16="http://schemas.microsoft.com/office/drawing/2014/main" id="{FF89CD1D-98C0-052A-EB62-2FBF850F2A0A}"/>
              </a:ext>
            </a:extLst>
          </p:cNvPr>
          <p:cNvSpPr/>
          <p:nvPr/>
        </p:nvSpPr>
        <p:spPr>
          <a:xfrm>
            <a:off x="3764682"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84250"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932238"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7DE9BE5E-3A4D-A2BF-0AD7-23C88E55DBA4}"/>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2">
            <a:extLst>
              <a:ext uri="{FF2B5EF4-FFF2-40B4-BE49-F238E27FC236}">
                <a16:creationId xmlns:a16="http://schemas.microsoft.com/office/drawing/2014/main" id="{6BD15F14-0808-D7E2-13FD-5FCA5BB160F6}"/>
              </a:ext>
            </a:extLst>
          </p:cNvPr>
          <p:cNvSpPr>
            <a:spLocks noGrp="1"/>
          </p:cNvSpPr>
          <p:nvPr>
            <p:ph type="body" sz="quarter" idx="13" hasCustomPrompt="1"/>
          </p:nvPr>
        </p:nvSpPr>
        <p:spPr>
          <a:xfrm>
            <a:off x="6713365" y="1213537"/>
            <a:ext cx="4931239" cy="1251321"/>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B836909E-74D5-7D43-BA2D-CA71FCFD2DC1}"/>
              </a:ext>
            </a:extLst>
          </p:cNvPr>
          <p:cNvSpPr>
            <a:spLocks noGrp="1"/>
          </p:cNvSpPr>
          <p:nvPr>
            <p:ph type="body" sz="quarter" idx="14"/>
          </p:nvPr>
        </p:nvSpPr>
        <p:spPr>
          <a:xfrm>
            <a:off x="6713366" y="3657649"/>
            <a:ext cx="4865924" cy="1927015"/>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2">
            <a:extLst>
              <a:ext uri="{FF2B5EF4-FFF2-40B4-BE49-F238E27FC236}">
                <a16:creationId xmlns:a16="http://schemas.microsoft.com/office/drawing/2014/main" id="{1CB3AF22-9697-2F57-0ECB-A12C143C3DA8}"/>
              </a:ext>
            </a:extLst>
          </p:cNvPr>
          <p:cNvSpPr>
            <a:spLocks noGrp="1"/>
          </p:cNvSpPr>
          <p:nvPr>
            <p:ph type="body" sz="quarter" idx="15" hasCustomPrompt="1"/>
          </p:nvPr>
        </p:nvSpPr>
        <p:spPr>
          <a:xfrm>
            <a:off x="984250" y="3572508"/>
            <a:ext cx="2387600" cy="448986"/>
          </a:xfrm>
          <a:prstGeom prst="rect">
            <a:avLst/>
          </a:prstGeom>
        </p:spPr>
        <p:txBody>
          <a:bodyPr/>
          <a:lstStyle>
            <a:lvl1pPr marL="0" indent="0" algn="ctr">
              <a:buNone/>
              <a:defRPr sz="1400" b="1">
                <a:solidFill>
                  <a:srgbClr val="96AC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5">
            <a:extLst>
              <a:ext uri="{FF2B5EF4-FFF2-40B4-BE49-F238E27FC236}">
                <a16:creationId xmlns:a16="http://schemas.microsoft.com/office/drawing/2014/main" id="{1F28E4A8-3F20-34B0-5A85-F5F8250AB8D1}"/>
              </a:ext>
            </a:extLst>
          </p:cNvPr>
          <p:cNvSpPr>
            <a:spLocks noGrp="1"/>
          </p:cNvSpPr>
          <p:nvPr>
            <p:ph type="body" sz="quarter" idx="16"/>
          </p:nvPr>
        </p:nvSpPr>
        <p:spPr>
          <a:xfrm>
            <a:off x="996043" y="4076475"/>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2" name="Text Placeholder 2">
            <a:extLst>
              <a:ext uri="{FF2B5EF4-FFF2-40B4-BE49-F238E27FC236}">
                <a16:creationId xmlns:a16="http://schemas.microsoft.com/office/drawing/2014/main" id="{F7A6816B-D548-63B1-FF95-B0835F1E0CF2}"/>
              </a:ext>
            </a:extLst>
          </p:cNvPr>
          <p:cNvSpPr>
            <a:spLocks noGrp="1"/>
          </p:cNvSpPr>
          <p:nvPr>
            <p:ph type="body" sz="quarter" idx="17" hasCustomPrompt="1"/>
          </p:nvPr>
        </p:nvSpPr>
        <p:spPr>
          <a:xfrm>
            <a:off x="3932238" y="3552656"/>
            <a:ext cx="2387600" cy="448986"/>
          </a:xfrm>
          <a:prstGeom prst="rect">
            <a:avLst/>
          </a:prstGeom>
        </p:spPr>
        <p:txBody>
          <a:bodyPr/>
          <a:lstStyle>
            <a:lvl1pPr marL="0" indent="0" algn="ctr">
              <a:buNone/>
              <a:defRPr sz="1400" b="1">
                <a:solidFill>
                  <a:srgbClr val="96AC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5">
            <a:extLst>
              <a:ext uri="{FF2B5EF4-FFF2-40B4-BE49-F238E27FC236}">
                <a16:creationId xmlns:a16="http://schemas.microsoft.com/office/drawing/2014/main" id="{C8FDDA70-A385-8C2B-6418-7CF19FE4BB90}"/>
              </a:ext>
            </a:extLst>
          </p:cNvPr>
          <p:cNvSpPr>
            <a:spLocks noGrp="1"/>
          </p:cNvSpPr>
          <p:nvPr>
            <p:ph type="body" sz="quarter" idx="18"/>
          </p:nvPr>
        </p:nvSpPr>
        <p:spPr>
          <a:xfrm>
            <a:off x="3944031" y="4056623"/>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64077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1" name="Title 20"/>
          <p:cNvSpPr>
            <a:spLocks noGrp="1"/>
          </p:cNvSpPr>
          <p:nvPr>
            <p:ph type="title" hasCustomPrompt="1"/>
          </p:nvPr>
        </p:nvSpPr>
        <p:spPr>
          <a:xfrm>
            <a:off x="609600" y="228600"/>
            <a:ext cx="10972800" cy="1219200"/>
          </a:xfrm>
          <a:prstGeom prst="rect">
            <a:avLst/>
          </a:prstGeom>
          <a:noFill/>
        </p:spPr>
        <p:txBody>
          <a:bodyPr anchor="ctr">
            <a:normAutofit/>
          </a:bodyPr>
          <a:lstStyle>
            <a:lvl1pPr>
              <a:defRPr lang="en-US" sz="3600" b="1" dirty="0">
                <a:solidFill>
                  <a:srgbClr val="000000"/>
                </a:solidFill>
                <a:latin typeface="Calibri" panose="020F0502020204030204" pitchFamily="34" charset="0"/>
                <a:cs typeface="Calibri" panose="020F0502020204030204" pitchFamily="34" charset="0"/>
              </a:defRPr>
            </a:lvl1pPr>
          </a:lstStyle>
          <a:p>
            <a:pPr lvl="0">
              <a:lnSpc>
                <a:spcPct val="85000"/>
              </a:lnSpc>
            </a:pPr>
            <a:r>
              <a:rPr lang="en-US"/>
              <a:t>Title</a:t>
            </a:r>
          </a:p>
        </p:txBody>
      </p:sp>
      <p:sp>
        <p:nvSpPr>
          <p:cNvPr id="9" name="Content Placeholder 3"/>
          <p:cNvSpPr>
            <a:spLocks noGrp="1"/>
          </p:cNvSpPr>
          <p:nvPr>
            <p:ph sz="quarter" idx="11"/>
          </p:nvPr>
        </p:nvSpPr>
        <p:spPr>
          <a:xfrm>
            <a:off x="609600" y="1600200"/>
            <a:ext cx="3502152" cy="4267200"/>
          </a:xfrm>
          <a:prstGeom prst="rect">
            <a:avLst/>
          </a:prstGeom>
        </p:spPr>
        <p:txBody>
          <a:bodyPr/>
          <a:lstStyle>
            <a:lvl1pPr marL="274320" indent="-274320">
              <a:lnSpc>
                <a:spcPct val="100000"/>
              </a:lnSpc>
              <a:spcBef>
                <a:spcPts val="0"/>
              </a:spcBef>
              <a:spcAft>
                <a:spcPts val="600"/>
              </a:spcAft>
              <a:defRPr sz="2400">
                <a:solidFill>
                  <a:srgbClr val="5B6770"/>
                </a:solidFill>
                <a:latin typeface="Arial" panose="020B0604020202020204" pitchFamily="34" charset="0"/>
                <a:cs typeface="Arial" panose="020B0604020202020204" pitchFamily="34" charset="0"/>
              </a:defRPr>
            </a:lvl1pPr>
            <a:lvl2pPr marL="685800" indent="-274320">
              <a:lnSpc>
                <a:spcPct val="100000"/>
              </a:lnSpc>
              <a:spcBef>
                <a:spcPts val="0"/>
              </a:spcBef>
              <a:spcAft>
                <a:spcPts val="600"/>
              </a:spcAft>
              <a:defRPr sz="2000">
                <a:solidFill>
                  <a:srgbClr val="5B6770"/>
                </a:solidFill>
                <a:latin typeface="Arial" panose="020B0604020202020204" pitchFamily="34" charset="0"/>
                <a:cs typeface="Arial" panose="020B0604020202020204" pitchFamily="34" charset="0"/>
              </a:defRPr>
            </a:lvl2pPr>
            <a:lvl3pPr marL="109728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3pPr>
            <a:lvl4pPr marL="150876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4pPr>
            <a:lvl5pPr marL="192024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quarter" idx="12"/>
          </p:nvPr>
        </p:nvSpPr>
        <p:spPr>
          <a:xfrm>
            <a:off x="8077200" y="1600200"/>
            <a:ext cx="3505200" cy="4267200"/>
          </a:xfrm>
          <a:prstGeom prst="rect">
            <a:avLst/>
          </a:prstGeom>
        </p:spPr>
        <p:txBody>
          <a:bodyPr/>
          <a:lstStyle>
            <a:lvl1pPr marL="274320" indent="-274320">
              <a:lnSpc>
                <a:spcPct val="100000"/>
              </a:lnSpc>
              <a:spcBef>
                <a:spcPts val="0"/>
              </a:spcBef>
              <a:spcAft>
                <a:spcPts val="600"/>
              </a:spcAft>
              <a:defRPr sz="2400">
                <a:solidFill>
                  <a:srgbClr val="5B6770"/>
                </a:solidFill>
                <a:latin typeface="Arial" panose="020B0604020202020204" pitchFamily="34" charset="0"/>
                <a:cs typeface="Arial" panose="020B0604020202020204" pitchFamily="34" charset="0"/>
              </a:defRPr>
            </a:lvl1pPr>
            <a:lvl2pPr marL="685800" indent="-274320">
              <a:lnSpc>
                <a:spcPct val="100000"/>
              </a:lnSpc>
              <a:spcBef>
                <a:spcPts val="0"/>
              </a:spcBef>
              <a:spcAft>
                <a:spcPts val="600"/>
              </a:spcAft>
              <a:defRPr sz="2000">
                <a:solidFill>
                  <a:srgbClr val="5B6770"/>
                </a:solidFill>
                <a:latin typeface="Arial" panose="020B0604020202020204" pitchFamily="34" charset="0"/>
                <a:cs typeface="Arial" panose="020B0604020202020204" pitchFamily="34" charset="0"/>
              </a:defRPr>
            </a:lvl2pPr>
            <a:lvl3pPr marL="109728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3pPr>
            <a:lvl4pPr marL="150876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4pPr>
            <a:lvl5pPr marL="192024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quarter" idx="13"/>
          </p:nvPr>
        </p:nvSpPr>
        <p:spPr>
          <a:xfrm>
            <a:off x="4343400" y="1600200"/>
            <a:ext cx="3505200" cy="4267200"/>
          </a:xfrm>
          <a:prstGeom prst="rect">
            <a:avLst/>
          </a:prstGeom>
        </p:spPr>
        <p:txBody>
          <a:bodyPr/>
          <a:lstStyle>
            <a:lvl1pPr marL="274320" indent="-274320">
              <a:lnSpc>
                <a:spcPct val="100000"/>
              </a:lnSpc>
              <a:spcBef>
                <a:spcPts val="0"/>
              </a:spcBef>
              <a:spcAft>
                <a:spcPts val="600"/>
              </a:spcAft>
              <a:defRPr sz="2400">
                <a:solidFill>
                  <a:srgbClr val="5B6770"/>
                </a:solidFill>
                <a:latin typeface="Arial" panose="020B0604020202020204" pitchFamily="34" charset="0"/>
                <a:cs typeface="Arial" panose="020B0604020202020204" pitchFamily="34" charset="0"/>
              </a:defRPr>
            </a:lvl1pPr>
            <a:lvl2pPr marL="685800" indent="-274320">
              <a:lnSpc>
                <a:spcPct val="100000"/>
              </a:lnSpc>
              <a:spcBef>
                <a:spcPts val="0"/>
              </a:spcBef>
              <a:spcAft>
                <a:spcPts val="600"/>
              </a:spcAft>
              <a:defRPr sz="2000">
                <a:solidFill>
                  <a:srgbClr val="5B6770"/>
                </a:solidFill>
                <a:latin typeface="Arial" panose="020B0604020202020204" pitchFamily="34" charset="0"/>
                <a:cs typeface="Arial" panose="020B0604020202020204" pitchFamily="34" charset="0"/>
              </a:defRPr>
            </a:lvl2pPr>
            <a:lvl3pPr marL="109728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3pPr>
            <a:lvl4pPr marL="150876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4pPr>
            <a:lvl5pPr marL="1920240" indent="-274320">
              <a:lnSpc>
                <a:spcPct val="100000"/>
              </a:lnSpc>
              <a:spcBef>
                <a:spcPts val="0"/>
              </a:spcBef>
              <a:spcAft>
                <a:spcPts val="600"/>
              </a:spcAft>
              <a:defRPr sz="1600">
                <a:solidFill>
                  <a:srgbClr val="5B6770"/>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text, clipart&#10;&#10;Description automatically generated">
            <a:extLst>
              <a:ext uri="{FF2B5EF4-FFF2-40B4-BE49-F238E27FC236}">
                <a16:creationId xmlns:a16="http://schemas.microsoft.com/office/drawing/2014/main" id="{82437646-F56D-1237-4B8E-F86157315F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6324600"/>
            <a:ext cx="1371600" cy="365760"/>
          </a:xfrm>
          <a:prstGeom prst="rect">
            <a:avLst/>
          </a:prstGeom>
        </p:spPr>
      </p:pic>
      <p:sp>
        <p:nvSpPr>
          <p:cNvPr id="8" name="Slide Number Placeholder 7">
            <a:extLst>
              <a:ext uri="{FF2B5EF4-FFF2-40B4-BE49-F238E27FC236}">
                <a16:creationId xmlns:a16="http://schemas.microsoft.com/office/drawing/2014/main" id="{91D98FD4-7F26-0D81-7672-217D31DAACCE}"/>
              </a:ext>
            </a:extLst>
          </p:cNvPr>
          <p:cNvSpPr txBox="1">
            <a:spLocks/>
          </p:cNvSpPr>
          <p:nvPr userDrawn="1"/>
        </p:nvSpPr>
        <p:spPr>
          <a:xfrm>
            <a:off x="152400" y="6324600"/>
            <a:ext cx="609600" cy="301752"/>
          </a:xfrm>
          <a:prstGeom prst="rect">
            <a:avLst/>
          </a:prstGeom>
        </p:spPr>
        <p:txBody>
          <a:bodyPr vert="horz" lIns="121920" tIns="60960" rIns="121920" bIns="60960" rtlCol="0" anchor="ctr"/>
          <a:lstStyle>
            <a:defPPr>
              <a:defRPr lang="en-US"/>
            </a:defPPr>
            <a:lvl1pPr defTabSz="685800">
              <a:defRPr sz="1200" b="1">
                <a:solidFill>
                  <a:srgbClr val="27B2E7"/>
                </a:solidFill>
                <a:latin typeface="Calibri" panose="020F0502020204030204" pitchFamily="34" charset="0"/>
                <a:ea typeface="Roboto" panose="02000000000000000000" pitchFamily="2" charset="0"/>
                <a:cs typeface="Calibri" panose="020F0502020204030204" pitchFamily="34" charset="0"/>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lvl="0"/>
            <a:fld id="{82072F6C-8CE1-4EA1-8895-8CE04B22317E}" type="slidenum">
              <a:rPr lang="en-US" smtClean="0"/>
              <a:pPr lvl="0"/>
              <a:t>‹#›</a:t>
            </a:fld>
            <a:r>
              <a:rPr lang="en-US"/>
              <a:t>  | </a:t>
            </a:r>
          </a:p>
        </p:txBody>
      </p:sp>
      <p:sp>
        <p:nvSpPr>
          <p:cNvPr id="14" name="Slide Number Placeholder 7">
            <a:extLst>
              <a:ext uri="{FF2B5EF4-FFF2-40B4-BE49-F238E27FC236}">
                <a16:creationId xmlns:a16="http://schemas.microsoft.com/office/drawing/2014/main" id="{C2048876-529D-5534-4DA2-108C40BA39B9}"/>
              </a:ext>
            </a:extLst>
          </p:cNvPr>
          <p:cNvSpPr txBox="1">
            <a:spLocks/>
          </p:cNvSpPr>
          <p:nvPr userDrawn="1"/>
        </p:nvSpPr>
        <p:spPr>
          <a:xfrm>
            <a:off x="533400" y="6324600"/>
            <a:ext cx="5486400" cy="301752"/>
          </a:xfrm>
          <a:prstGeom prst="rect">
            <a:avLst/>
          </a:prstGeom>
        </p:spPr>
        <p:txBody>
          <a:bodyPr vert="horz" lIns="121920" tIns="60960" rIns="121920" bIns="60960" rtlCol="0" anchor="ctr"/>
          <a:lstStyle>
            <a:defPPr>
              <a:defRPr lang="en-US"/>
            </a:defPPr>
            <a:lvl1pPr marL="0" algn="l" defTabSz="685800" rtl="0" eaLnBrk="1" latinLnBrk="0" hangingPunct="1">
              <a:defRPr sz="900" b="1" kern="1200">
                <a:solidFill>
                  <a:srgbClr val="E57200"/>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kern="1200">
                <a:solidFill>
                  <a:srgbClr val="27B2E7"/>
                </a:solidFill>
                <a:latin typeface="Calibri" panose="020F0502020204030204" pitchFamily="34" charset="0"/>
                <a:ea typeface="Roboto" panose="02000000000000000000" pitchFamily="2" charset="0"/>
                <a:cs typeface="Calibri" panose="020F0502020204030204" pitchFamily="34" charset="0"/>
              </a:rPr>
              <a:t>CONFIDENTIAL</a:t>
            </a:r>
          </a:p>
        </p:txBody>
      </p:sp>
    </p:spTree>
    <p:extLst>
      <p:ext uri="{BB962C8B-B14F-4D97-AF65-F5344CB8AC3E}">
        <p14:creationId xmlns:p14="http://schemas.microsoft.com/office/powerpoint/2010/main" val="27816767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1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587826" y="587877"/>
            <a:ext cx="5896947"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587826" y="1922154"/>
            <a:ext cx="5896947" cy="2323275"/>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0645067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6096000" y="587877"/>
            <a:ext cx="5896947"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6096000" y="1922154"/>
            <a:ext cx="5896947"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3575827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3_Title Slide">
    <p:spTree>
      <p:nvGrpSpPr>
        <p:cNvPr id="1" name=""/>
        <p:cNvGrpSpPr/>
        <p:nvPr/>
      </p:nvGrpSpPr>
      <p:grpSpPr>
        <a:xfrm>
          <a:off x="0" y="0"/>
          <a:ext cx="0" cy="0"/>
          <a:chOff x="0" y="0"/>
          <a:chExt cx="0" cy="0"/>
        </a:xfrm>
      </p:grpSpPr>
      <p:sp>
        <p:nvSpPr>
          <p:cNvPr id="2" name="Freeform 8">
            <a:extLst>
              <a:ext uri="{FF2B5EF4-FFF2-40B4-BE49-F238E27FC236}">
                <a16:creationId xmlns:a16="http://schemas.microsoft.com/office/drawing/2014/main" id="{FBC64721-FE31-8041-4159-E73888957681}"/>
              </a:ext>
            </a:extLst>
          </p:cNvPr>
          <p:cNvSpPr/>
          <p:nvPr/>
        </p:nvSpPr>
        <p:spPr>
          <a:xfrm>
            <a:off x="6658706" y="4657969"/>
            <a:ext cx="4572001" cy="2505882"/>
          </a:xfrm>
          <a:custGeom>
            <a:avLst/>
            <a:gdLst>
              <a:gd name="connsiteX0" fmla="*/ 2198670 w 4397340"/>
              <a:gd name="connsiteY0" fmla="*/ 0 h 2815963"/>
              <a:gd name="connsiteX1" fmla="*/ 4397340 w 4397340"/>
              <a:gd name="connsiteY1" fmla="*/ 2198670 h 2815963"/>
              <a:gd name="connsiteX2" fmla="*/ 4352671 w 4397340"/>
              <a:gd name="connsiteY2" fmla="*/ 2641779 h 2815963"/>
              <a:gd name="connsiteX3" fmla="*/ 4307883 w 4397340"/>
              <a:gd name="connsiteY3" fmla="*/ 2815963 h 2815963"/>
              <a:gd name="connsiteX4" fmla="*/ 89457 w 4397340"/>
              <a:gd name="connsiteY4" fmla="*/ 2815963 h 2815963"/>
              <a:gd name="connsiteX5" fmla="*/ 44669 w 4397340"/>
              <a:gd name="connsiteY5" fmla="*/ 2641779 h 2815963"/>
              <a:gd name="connsiteX6" fmla="*/ 0 w 4397340"/>
              <a:gd name="connsiteY6" fmla="*/ 2198670 h 2815963"/>
              <a:gd name="connsiteX7" fmla="*/ 2198670 w 4397340"/>
              <a:gd name="connsiteY7" fmla="*/ 0 h 281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7340" h="2815963">
                <a:moveTo>
                  <a:pt x="2198670" y="0"/>
                </a:moveTo>
                <a:cubicBezTo>
                  <a:pt x="3412962" y="0"/>
                  <a:pt x="4397340" y="984378"/>
                  <a:pt x="4397340" y="2198670"/>
                </a:cubicBezTo>
                <a:cubicBezTo>
                  <a:pt x="4397340" y="2350457"/>
                  <a:pt x="4381959" y="2498651"/>
                  <a:pt x="4352671" y="2641779"/>
                </a:cubicBezTo>
                <a:lnTo>
                  <a:pt x="4307883" y="2815963"/>
                </a:lnTo>
                <a:lnTo>
                  <a:pt x="89457" y="2815963"/>
                </a:lnTo>
                <a:lnTo>
                  <a:pt x="44669" y="2641779"/>
                </a:lnTo>
                <a:cubicBezTo>
                  <a:pt x="15381" y="2498651"/>
                  <a:pt x="0" y="2350457"/>
                  <a:pt x="0" y="2198670"/>
                </a:cubicBezTo>
                <a:cubicBezTo>
                  <a:pt x="0" y="984378"/>
                  <a:pt x="984378" y="0"/>
                  <a:pt x="2198670" y="0"/>
                </a:cubicBezTo>
                <a:close/>
              </a:path>
            </a:pathLst>
          </a:cu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F228811-8E8B-7658-BEF9-ED17551F5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2144" y="1163214"/>
            <a:ext cx="3111937" cy="6276104"/>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570788" y="1341438"/>
            <a:ext cx="2720877" cy="5891212"/>
          </a:xfrm>
          <a:prstGeom prst="roundRect">
            <a:avLst>
              <a:gd name="adj" fmla="val 8703"/>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A68AE9DF-05EC-702A-45FB-D00B6D73790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D4103045-C5C9-91AE-32E5-C1AF37877824}"/>
              </a:ext>
            </a:extLst>
          </p:cNvPr>
          <p:cNvSpPr>
            <a:spLocks noGrp="1"/>
          </p:cNvSpPr>
          <p:nvPr>
            <p:ph type="body" sz="quarter" idx="13" hasCustomPrompt="1"/>
          </p:nvPr>
        </p:nvSpPr>
        <p:spPr>
          <a:xfrm>
            <a:off x="562947" y="587877"/>
            <a:ext cx="5533054"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BDC1DD6A-519A-2480-A55D-0B346F8F9C92}"/>
              </a:ext>
            </a:extLst>
          </p:cNvPr>
          <p:cNvSpPr>
            <a:spLocks noGrp="1"/>
          </p:cNvSpPr>
          <p:nvPr>
            <p:ph type="body" sz="quarter" idx="14"/>
          </p:nvPr>
        </p:nvSpPr>
        <p:spPr>
          <a:xfrm>
            <a:off x="562947" y="1922154"/>
            <a:ext cx="5533054"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7855126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4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F98D831-6158-91DF-D000-82403B8DBB1D}"/>
              </a:ext>
            </a:extLst>
          </p:cNvPr>
          <p:cNvSpPr/>
          <p:nvPr/>
        </p:nvSpPr>
        <p:spPr>
          <a:xfrm>
            <a:off x="441847" y="1016300"/>
            <a:ext cx="3695178" cy="2887249"/>
          </a:xfrm>
          <a:prstGeom prst="roundRect">
            <a:avLst>
              <a:gd name="adj" fmla="val 4953"/>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073A68-CD13-29ED-6F59-5AA56C4CDC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92" y="1467936"/>
            <a:ext cx="6776012" cy="3922128"/>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33463" y="1658938"/>
            <a:ext cx="5229224" cy="32893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64E10F7F-3015-8901-7C22-9A6308D8952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1D5301B0-9C0B-2ED0-823A-CE99015F699F}"/>
              </a:ext>
            </a:extLst>
          </p:cNvPr>
          <p:cNvSpPr>
            <a:spLocks noGrp="1"/>
          </p:cNvSpPr>
          <p:nvPr>
            <p:ph type="body" sz="quarter" idx="13" hasCustomPrompt="1"/>
          </p:nvPr>
        </p:nvSpPr>
        <p:spPr>
          <a:xfrm>
            <a:off x="7217859" y="587877"/>
            <a:ext cx="4718049"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A94A362-9ECC-EAF9-4671-F09A2186ED32}"/>
              </a:ext>
            </a:extLst>
          </p:cNvPr>
          <p:cNvSpPr>
            <a:spLocks noGrp="1"/>
          </p:cNvSpPr>
          <p:nvPr>
            <p:ph type="body" sz="quarter" idx="14"/>
          </p:nvPr>
        </p:nvSpPr>
        <p:spPr>
          <a:xfrm>
            <a:off x="7217859" y="1922154"/>
            <a:ext cx="4718049"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6449868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5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F4254-00C7-9A2D-3C86-AD43C9FFACC8}"/>
              </a:ext>
            </a:extLst>
          </p:cNvPr>
          <p:cNvSpPr/>
          <p:nvPr/>
        </p:nvSpPr>
        <p:spPr>
          <a:xfrm>
            <a:off x="9031266" y="0"/>
            <a:ext cx="3160734" cy="6858000"/>
          </a:xfrm>
          <a:prstGeom prst="rect">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BAA603-0939-F4AE-DB65-5EBF0D1B2E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749" b="2041"/>
          <a:stretch/>
        </p:blipFill>
        <p:spPr>
          <a:xfrm>
            <a:off x="6026100" y="1194156"/>
            <a:ext cx="5540223" cy="4600925"/>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6286500" y="1484312"/>
            <a:ext cx="5011738" cy="2762249"/>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8C0E8F6C-6A08-185E-8AA1-89020C95DC58}"/>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7" name="Text Placeholder 2">
            <a:extLst>
              <a:ext uri="{FF2B5EF4-FFF2-40B4-BE49-F238E27FC236}">
                <a16:creationId xmlns:a16="http://schemas.microsoft.com/office/drawing/2014/main" id="{DFDB81B2-CC88-77A8-8AC2-05D7C3897970}"/>
              </a:ext>
            </a:extLst>
          </p:cNvPr>
          <p:cNvSpPr>
            <a:spLocks noGrp="1"/>
          </p:cNvSpPr>
          <p:nvPr>
            <p:ph type="body" sz="quarter" idx="13" hasCustomPrompt="1"/>
          </p:nvPr>
        </p:nvSpPr>
        <p:spPr>
          <a:xfrm>
            <a:off x="451610" y="587877"/>
            <a:ext cx="5306405"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5">
            <a:extLst>
              <a:ext uri="{FF2B5EF4-FFF2-40B4-BE49-F238E27FC236}">
                <a16:creationId xmlns:a16="http://schemas.microsoft.com/office/drawing/2014/main" id="{896B5992-4D67-8F98-5A61-17C915ECA53F}"/>
              </a:ext>
            </a:extLst>
          </p:cNvPr>
          <p:cNvSpPr>
            <a:spLocks noGrp="1"/>
          </p:cNvSpPr>
          <p:nvPr>
            <p:ph type="body" sz="quarter" idx="14"/>
          </p:nvPr>
        </p:nvSpPr>
        <p:spPr>
          <a:xfrm>
            <a:off x="451610" y="1922154"/>
            <a:ext cx="5306405"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4D28E5DF-4824-FC2C-C565-7A44DF395CFF}"/>
              </a:ext>
            </a:extLst>
          </p:cNvPr>
          <p:cNvPicPr>
            <a:picLocks noChangeAspect="1"/>
          </p:cNvPicPr>
          <p:nvPr/>
        </p:nvPicPr>
        <p:blipFill>
          <a:blip r:embed="rId3"/>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4900292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6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82BCED9-FBC8-9FF8-1246-8C8F978AC73F}"/>
              </a:ext>
            </a:extLst>
          </p:cNvPr>
          <p:cNvSpPr/>
          <p:nvPr/>
        </p:nvSpPr>
        <p:spPr>
          <a:xfrm>
            <a:off x="767128" y="3647327"/>
            <a:ext cx="10657744" cy="2085653"/>
          </a:xfrm>
          <a:prstGeom prst="roundRect">
            <a:avLst>
              <a:gd name="adj" fmla="val 4845"/>
            </a:avLst>
          </a:prstGeom>
          <a:solidFill>
            <a:srgbClr val="AAD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2B6371-3B7E-57AE-0B36-C435593493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1755" y="937880"/>
            <a:ext cx="2613691" cy="5271250"/>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445500" y="1038224"/>
            <a:ext cx="2366963" cy="5033963"/>
          </a:xfrm>
          <a:prstGeom prst="round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AACEC34-1507-FF42-CF73-ED11943FBC2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CB0C813B-C78C-ADCC-C1B4-34035F9A357D}"/>
              </a:ext>
            </a:extLst>
          </p:cNvPr>
          <p:cNvSpPr>
            <a:spLocks noGrp="1"/>
          </p:cNvSpPr>
          <p:nvPr>
            <p:ph type="body" sz="quarter" idx="13" hasCustomPrompt="1"/>
          </p:nvPr>
        </p:nvSpPr>
        <p:spPr>
          <a:xfrm>
            <a:off x="945996" y="587877"/>
            <a:ext cx="6866334" cy="1213400"/>
          </a:xfrm>
          <a:prstGeom prst="rect">
            <a:avLst/>
          </a:prstGeom>
        </p:spPr>
        <p:txBody>
          <a:bodyPr/>
          <a:lstStyle>
            <a:lvl1pPr marL="0" indent="0" algn="l">
              <a:buNone/>
              <a:defRPr sz="3600" b="1">
                <a:solidFill>
                  <a:srgbClr val="AAD04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6280008-A930-7360-45B4-7ACAAE96731B}"/>
              </a:ext>
            </a:extLst>
          </p:cNvPr>
          <p:cNvSpPr>
            <a:spLocks noGrp="1"/>
          </p:cNvSpPr>
          <p:nvPr>
            <p:ph type="body" sz="quarter" idx="14"/>
          </p:nvPr>
        </p:nvSpPr>
        <p:spPr>
          <a:xfrm>
            <a:off x="945996" y="1922154"/>
            <a:ext cx="6866334" cy="150684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8006C508-1728-E85E-771C-DA20256EA252}"/>
              </a:ext>
            </a:extLst>
          </p:cNvPr>
          <p:cNvSpPr>
            <a:spLocks noGrp="1"/>
          </p:cNvSpPr>
          <p:nvPr>
            <p:ph type="body" sz="quarter" idx="15"/>
          </p:nvPr>
        </p:nvSpPr>
        <p:spPr>
          <a:xfrm>
            <a:off x="945996" y="3805965"/>
            <a:ext cx="6866333" cy="177374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3533630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259638" y="-1"/>
            <a:ext cx="3890962" cy="5318125"/>
          </a:xfrm>
          <a:prstGeom prst="round2SameRect">
            <a:avLst>
              <a:gd name="adj1" fmla="val 0"/>
              <a:gd name="adj2" fmla="val 50000"/>
            </a:avLst>
          </a:prstGeom>
          <a:solidFill>
            <a:schemeClr val="bg1">
              <a:lumMod val="85000"/>
            </a:schemeClr>
          </a:solidFill>
        </p:spPr>
        <p:txBody>
          <a:bodyPr/>
          <a:lstStyle>
            <a:lvl1pPr marL="0" indent="0">
              <a:buNone/>
              <a:defRPr sz="1600"/>
            </a:lvl1pPr>
          </a:lstStyle>
          <a:p>
            <a:r>
              <a:rPr lang="en-US"/>
              <a:t>Image placeholder</a:t>
            </a:r>
          </a:p>
        </p:txBody>
      </p:sp>
      <p:sp>
        <p:nvSpPr>
          <p:cNvPr id="4" name="Text Placeholder 3">
            <a:extLst>
              <a:ext uri="{FF2B5EF4-FFF2-40B4-BE49-F238E27FC236}">
                <a16:creationId xmlns:a16="http://schemas.microsoft.com/office/drawing/2014/main" id="{5BEE54E6-AF24-C019-A69F-CE17C791D435}"/>
              </a:ext>
            </a:extLst>
          </p:cNvPr>
          <p:cNvSpPr>
            <a:spLocks noGrp="1"/>
          </p:cNvSpPr>
          <p:nvPr>
            <p:ph type="body" sz="quarter" idx="11" hasCustomPrompt="1"/>
          </p:nvPr>
        </p:nvSpPr>
        <p:spPr>
          <a:xfrm>
            <a:off x="634935" y="3069771"/>
            <a:ext cx="5588000" cy="1475014"/>
          </a:xfrm>
          <a:prstGeom prst="rect">
            <a:avLst/>
          </a:prstGeom>
        </p:spPr>
        <p:txBody>
          <a:bodyPr/>
          <a:lstStyle>
            <a:lvl1pPr marL="0" indent="0">
              <a:buNone/>
              <a:defRPr sz="40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reeform 7">
            <a:extLst>
              <a:ext uri="{FF2B5EF4-FFF2-40B4-BE49-F238E27FC236}">
                <a16:creationId xmlns:a16="http://schemas.microsoft.com/office/drawing/2014/main" id="{6B9D4CB5-9D12-4667-5C9D-1AF1B39295AE}"/>
              </a:ext>
            </a:extLst>
          </p:cNvPr>
          <p:cNvSpPr/>
          <p:nvPr/>
        </p:nvSpPr>
        <p:spPr>
          <a:xfrm>
            <a:off x="7258847" y="5593976"/>
            <a:ext cx="3891516" cy="1264024"/>
          </a:xfrm>
          <a:custGeom>
            <a:avLst/>
            <a:gdLst>
              <a:gd name="connsiteX0" fmla="*/ 1945758 w 3891516"/>
              <a:gd name="connsiteY0" fmla="*/ 0 h 1264024"/>
              <a:gd name="connsiteX1" fmla="*/ 3819957 w 3891516"/>
              <a:gd name="connsiteY1" fmla="*/ 1115477 h 1264024"/>
              <a:gd name="connsiteX2" fmla="*/ 3891516 w 3891516"/>
              <a:gd name="connsiteY2" fmla="*/ 1264024 h 1264024"/>
              <a:gd name="connsiteX3" fmla="*/ 0 w 3891516"/>
              <a:gd name="connsiteY3" fmla="*/ 1264024 h 1264024"/>
              <a:gd name="connsiteX4" fmla="*/ 71559 w 3891516"/>
              <a:gd name="connsiteY4" fmla="*/ 1115477 h 1264024"/>
              <a:gd name="connsiteX5" fmla="*/ 1945758 w 3891516"/>
              <a:gd name="connsiteY5" fmla="*/ 0 h 126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1516" h="1264024">
                <a:moveTo>
                  <a:pt x="1945758" y="0"/>
                </a:moveTo>
                <a:cubicBezTo>
                  <a:pt x="2755062" y="0"/>
                  <a:pt x="3459018" y="451049"/>
                  <a:pt x="3819957" y="1115477"/>
                </a:cubicBezTo>
                <a:lnTo>
                  <a:pt x="3891516" y="1264024"/>
                </a:lnTo>
                <a:lnTo>
                  <a:pt x="0" y="1264024"/>
                </a:lnTo>
                <a:lnTo>
                  <a:pt x="71559" y="1115477"/>
                </a:lnTo>
                <a:cubicBezTo>
                  <a:pt x="432498" y="451049"/>
                  <a:pt x="1136454" y="0"/>
                  <a:pt x="1945758" y="0"/>
                </a:cubicBezTo>
                <a:close/>
              </a:path>
            </a:pathLst>
          </a:cu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10">
            <a:extLst>
              <a:ext uri="{FF2B5EF4-FFF2-40B4-BE49-F238E27FC236}">
                <a16:creationId xmlns:a16="http://schemas.microsoft.com/office/drawing/2014/main" id="{9A8640BE-E3A9-6601-5A87-1885A38444DF}"/>
              </a:ext>
            </a:extLst>
          </p:cNvPr>
          <p:cNvSpPr/>
          <p:nvPr/>
        </p:nvSpPr>
        <p:spPr>
          <a:xfrm>
            <a:off x="578616" y="4677879"/>
            <a:ext cx="5456424" cy="883832"/>
          </a:xfrm>
          <a:prstGeom prst="roundRect">
            <a:avLst>
              <a:gd name="adj" fmla="val 50000"/>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8976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4700" y="0"/>
            <a:ext cx="37973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321550" y="932180"/>
            <a:ext cx="2151063" cy="2082800"/>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7437438" y="3684588"/>
            <a:ext cx="2155825" cy="2157412"/>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1" name="TextBox 10">
            <a:extLst>
              <a:ext uri="{FF2B5EF4-FFF2-40B4-BE49-F238E27FC236}">
                <a16:creationId xmlns:a16="http://schemas.microsoft.com/office/drawing/2014/main" id="{D46290C6-C18D-53F9-8CE7-1CE4FBF56DB3}"/>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0507459-2B25-4934-FDC9-57AF79D5BBFE}"/>
              </a:ext>
            </a:extLst>
          </p:cNvPr>
          <p:cNvSpPr>
            <a:spLocks noGrp="1"/>
          </p:cNvSpPr>
          <p:nvPr>
            <p:ph type="body" sz="quarter" idx="13" hasCustomPrompt="1"/>
          </p:nvPr>
        </p:nvSpPr>
        <p:spPr>
          <a:xfrm>
            <a:off x="382554" y="864749"/>
            <a:ext cx="6662057"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EC23A6F0-996B-01F8-C76C-271C2D69A21A}"/>
              </a:ext>
            </a:extLst>
          </p:cNvPr>
          <p:cNvSpPr>
            <a:spLocks noGrp="1"/>
          </p:cNvSpPr>
          <p:nvPr>
            <p:ph type="body" sz="quarter" idx="14"/>
          </p:nvPr>
        </p:nvSpPr>
        <p:spPr>
          <a:xfrm>
            <a:off x="382554" y="2199026"/>
            <a:ext cx="6662057"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4" name="Picture 3" descr="Logo&#10;&#10;Description automatically generated">
            <a:extLst>
              <a:ext uri="{FF2B5EF4-FFF2-40B4-BE49-F238E27FC236}">
                <a16:creationId xmlns:a16="http://schemas.microsoft.com/office/drawing/2014/main" id="{A86BA712-41CA-A11E-3A69-79F900DC0C2B}"/>
              </a:ext>
            </a:extLst>
          </p:cNvPr>
          <p:cNvPicPr>
            <a:picLocks noChangeAspect="1"/>
          </p:cNvPicPr>
          <p:nvPr/>
        </p:nvPicPr>
        <p:blipFill>
          <a:blip r:embed="rId2"/>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37189709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16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2004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8D6B211B-86AF-A39C-8EEE-742B74F57E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538ADB7-C71F-1DF1-23B9-0C73DB93A383}"/>
              </a:ext>
            </a:extLst>
          </p:cNvPr>
          <p:cNvSpPr>
            <a:spLocks noGrp="1"/>
          </p:cNvSpPr>
          <p:nvPr>
            <p:ph type="body" sz="quarter" idx="13" hasCustomPrompt="1"/>
          </p:nvPr>
        </p:nvSpPr>
        <p:spPr>
          <a:xfrm>
            <a:off x="6447129" y="419458"/>
            <a:ext cx="5421410"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B66CBC3F-8689-A486-C10A-22F416794452}"/>
              </a:ext>
            </a:extLst>
          </p:cNvPr>
          <p:cNvSpPr>
            <a:spLocks noGrp="1"/>
          </p:cNvSpPr>
          <p:nvPr>
            <p:ph type="body" sz="quarter" idx="14"/>
          </p:nvPr>
        </p:nvSpPr>
        <p:spPr>
          <a:xfrm>
            <a:off x="6447129" y="1753736"/>
            <a:ext cx="5421410" cy="21931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4" name="Text Placeholder 5">
            <a:extLst>
              <a:ext uri="{FF2B5EF4-FFF2-40B4-BE49-F238E27FC236}">
                <a16:creationId xmlns:a16="http://schemas.microsoft.com/office/drawing/2014/main" id="{70CEFFCB-15E6-FEFB-CA80-7A77F340FDA3}"/>
              </a:ext>
            </a:extLst>
          </p:cNvPr>
          <p:cNvSpPr>
            <a:spLocks noGrp="1"/>
          </p:cNvSpPr>
          <p:nvPr>
            <p:ph type="body" sz="quarter" idx="15"/>
          </p:nvPr>
        </p:nvSpPr>
        <p:spPr>
          <a:xfrm>
            <a:off x="6447129" y="4113708"/>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5">
            <a:extLst>
              <a:ext uri="{FF2B5EF4-FFF2-40B4-BE49-F238E27FC236}">
                <a16:creationId xmlns:a16="http://schemas.microsoft.com/office/drawing/2014/main" id="{3D6E6CBA-8BE0-F69B-D898-44664D80AA22}"/>
              </a:ext>
            </a:extLst>
          </p:cNvPr>
          <p:cNvSpPr>
            <a:spLocks noGrp="1"/>
          </p:cNvSpPr>
          <p:nvPr>
            <p:ph type="body" sz="quarter" idx="16"/>
          </p:nvPr>
        </p:nvSpPr>
        <p:spPr>
          <a:xfrm>
            <a:off x="9311626" y="4114383"/>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1" name="Picture 10" descr="Icon&#10;&#10;Description automatically generated with low confidence">
            <a:extLst>
              <a:ext uri="{FF2B5EF4-FFF2-40B4-BE49-F238E27FC236}">
                <a16:creationId xmlns:a16="http://schemas.microsoft.com/office/drawing/2014/main" id="{41BE592F-76F5-5ABE-0519-14D341F1C611}"/>
              </a:ext>
            </a:extLst>
          </p:cNvPr>
          <p:cNvPicPr>
            <a:picLocks noChangeAspect="1"/>
          </p:cNvPicPr>
          <p:nvPr/>
        </p:nvPicPr>
        <p:blipFill>
          <a:blip r:embed="rId2"/>
          <a:stretch>
            <a:fillRect/>
          </a:stretch>
        </p:blipFill>
        <p:spPr>
          <a:xfrm>
            <a:off x="295153" y="6094974"/>
            <a:ext cx="347922" cy="509512"/>
          </a:xfrm>
          <a:prstGeom prst="rect">
            <a:avLst/>
          </a:prstGeom>
        </p:spPr>
      </p:pic>
    </p:spTree>
    <p:extLst>
      <p:ext uri="{BB962C8B-B14F-4D97-AF65-F5344CB8AC3E}">
        <p14:creationId xmlns:p14="http://schemas.microsoft.com/office/powerpoint/2010/main" val="14178717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60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5738812" y="865188"/>
            <a:ext cx="3605211" cy="5384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B211A04-71E9-8072-B82E-7F3F63FF09B2}"/>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ound Same Side Corner Rectangle 5">
            <a:extLst>
              <a:ext uri="{FF2B5EF4-FFF2-40B4-BE49-F238E27FC236}">
                <a16:creationId xmlns:a16="http://schemas.microsoft.com/office/drawing/2014/main" id="{574632C3-CDBE-661B-D8BC-DF613600BCA7}"/>
              </a:ext>
            </a:extLst>
          </p:cNvPr>
          <p:cNvSpPr/>
          <p:nvPr/>
        </p:nvSpPr>
        <p:spPr>
          <a:xfrm rot="5400000">
            <a:off x="7733393" y="2475052"/>
            <a:ext cx="5385734" cy="2165128"/>
          </a:xfrm>
          <a:prstGeom prst="round2SameRect">
            <a:avLst>
              <a:gd name="adj1" fmla="val 9954"/>
              <a:gd name="adj2" fmla="val 0"/>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87538B54-EDAA-2FA7-68F8-3E2230037920}"/>
              </a:ext>
            </a:extLst>
          </p:cNvPr>
          <p:cNvSpPr>
            <a:spLocks noGrp="1"/>
          </p:cNvSpPr>
          <p:nvPr>
            <p:ph type="body" sz="quarter" idx="13" hasCustomPrompt="1"/>
          </p:nvPr>
        </p:nvSpPr>
        <p:spPr>
          <a:xfrm>
            <a:off x="401216" y="864749"/>
            <a:ext cx="5262466"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54BC065A-23AC-4B49-16B9-70431656718C}"/>
              </a:ext>
            </a:extLst>
          </p:cNvPr>
          <p:cNvSpPr>
            <a:spLocks noGrp="1"/>
          </p:cNvSpPr>
          <p:nvPr>
            <p:ph type="body" sz="quarter" idx="14"/>
          </p:nvPr>
        </p:nvSpPr>
        <p:spPr>
          <a:xfrm>
            <a:off x="401216" y="2199026"/>
            <a:ext cx="5262466"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2">
            <a:extLst>
              <a:ext uri="{FF2B5EF4-FFF2-40B4-BE49-F238E27FC236}">
                <a16:creationId xmlns:a16="http://schemas.microsoft.com/office/drawing/2014/main" id="{C1AD3E70-4E26-2252-BF2C-00D3057EEB70}"/>
              </a:ext>
            </a:extLst>
          </p:cNvPr>
          <p:cNvSpPr>
            <a:spLocks noGrp="1"/>
          </p:cNvSpPr>
          <p:nvPr>
            <p:ph type="body" sz="quarter" idx="15" hasCustomPrompt="1"/>
          </p:nvPr>
        </p:nvSpPr>
        <p:spPr>
          <a:xfrm>
            <a:off x="9419153" y="1017149"/>
            <a:ext cx="1840271" cy="1213400"/>
          </a:xfrm>
          <a:prstGeom prst="rect">
            <a:avLst/>
          </a:prstGeom>
        </p:spPr>
        <p:txBody>
          <a:bodyPr/>
          <a:lstStyle>
            <a:lvl1pPr marL="0" indent="0" algn="l">
              <a:buNone/>
              <a:defRPr sz="2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D27617A1-268A-076D-0B96-B396AD081128}"/>
              </a:ext>
            </a:extLst>
          </p:cNvPr>
          <p:cNvSpPr>
            <a:spLocks noGrp="1"/>
          </p:cNvSpPr>
          <p:nvPr>
            <p:ph type="body" sz="quarter" idx="16"/>
          </p:nvPr>
        </p:nvSpPr>
        <p:spPr>
          <a:xfrm>
            <a:off x="9430946" y="2351539"/>
            <a:ext cx="1816683" cy="364171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08477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1222BA3E-3F28-CB1B-2A67-E1CA5EE28B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6324600"/>
            <a:ext cx="1371600" cy="365760"/>
          </a:xfrm>
          <a:prstGeom prst="rect">
            <a:avLst/>
          </a:prstGeom>
        </p:spPr>
      </p:pic>
      <p:sp>
        <p:nvSpPr>
          <p:cNvPr id="4" name="Slide Number Placeholder 7">
            <a:extLst>
              <a:ext uri="{FF2B5EF4-FFF2-40B4-BE49-F238E27FC236}">
                <a16:creationId xmlns:a16="http://schemas.microsoft.com/office/drawing/2014/main" id="{92EEA5E3-8DAB-87D5-5B08-B01B779EB389}"/>
              </a:ext>
            </a:extLst>
          </p:cNvPr>
          <p:cNvSpPr txBox="1">
            <a:spLocks/>
          </p:cNvSpPr>
          <p:nvPr userDrawn="1"/>
        </p:nvSpPr>
        <p:spPr>
          <a:xfrm>
            <a:off x="152400" y="6324600"/>
            <a:ext cx="609600" cy="301752"/>
          </a:xfrm>
          <a:prstGeom prst="rect">
            <a:avLst/>
          </a:prstGeom>
        </p:spPr>
        <p:txBody>
          <a:bodyPr vert="horz" lIns="121920" tIns="60960" rIns="121920" bIns="60960" rtlCol="0" anchor="ctr"/>
          <a:lstStyle>
            <a:defPPr>
              <a:defRPr lang="en-US"/>
            </a:defPPr>
            <a:lvl1pPr defTabSz="685800">
              <a:defRPr sz="1200" b="1">
                <a:solidFill>
                  <a:srgbClr val="27B2E7"/>
                </a:solidFill>
                <a:latin typeface="Calibri" panose="020F0502020204030204" pitchFamily="34" charset="0"/>
                <a:ea typeface="Roboto" panose="02000000000000000000" pitchFamily="2" charset="0"/>
                <a:cs typeface="Calibri" panose="020F0502020204030204" pitchFamily="34" charset="0"/>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lvl="0"/>
            <a:fld id="{82072F6C-8CE1-4EA1-8895-8CE04B22317E}" type="slidenum">
              <a:rPr lang="en-US" smtClean="0"/>
              <a:pPr lvl="0"/>
              <a:t>‹#›</a:t>
            </a:fld>
            <a:r>
              <a:rPr lang="en-US"/>
              <a:t>  | </a:t>
            </a:r>
          </a:p>
        </p:txBody>
      </p:sp>
      <p:sp>
        <p:nvSpPr>
          <p:cNvPr id="5" name="Slide Number Placeholder 7">
            <a:extLst>
              <a:ext uri="{FF2B5EF4-FFF2-40B4-BE49-F238E27FC236}">
                <a16:creationId xmlns:a16="http://schemas.microsoft.com/office/drawing/2014/main" id="{ACE90799-9943-51C8-0E2F-DC3E9F596A2F}"/>
              </a:ext>
            </a:extLst>
          </p:cNvPr>
          <p:cNvSpPr txBox="1">
            <a:spLocks/>
          </p:cNvSpPr>
          <p:nvPr userDrawn="1"/>
        </p:nvSpPr>
        <p:spPr>
          <a:xfrm>
            <a:off x="533400" y="6324600"/>
            <a:ext cx="5486400" cy="301752"/>
          </a:xfrm>
          <a:prstGeom prst="rect">
            <a:avLst/>
          </a:prstGeom>
        </p:spPr>
        <p:txBody>
          <a:bodyPr vert="horz" lIns="121920" tIns="60960" rIns="121920" bIns="60960" rtlCol="0" anchor="ctr"/>
          <a:lstStyle>
            <a:defPPr>
              <a:defRPr lang="en-US"/>
            </a:defPPr>
            <a:lvl1pPr marL="0" algn="l" defTabSz="685800" rtl="0" eaLnBrk="1" latinLnBrk="0" hangingPunct="1">
              <a:defRPr sz="900" b="1" kern="1200">
                <a:solidFill>
                  <a:srgbClr val="E57200"/>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kern="1200">
                <a:solidFill>
                  <a:srgbClr val="27B2E7"/>
                </a:solidFill>
                <a:latin typeface="Calibri" panose="020F0502020204030204" pitchFamily="34" charset="0"/>
                <a:ea typeface="Roboto" panose="02000000000000000000" pitchFamily="2" charset="0"/>
                <a:cs typeface="Calibri" panose="020F0502020204030204" pitchFamily="34" charset="0"/>
              </a:rPr>
              <a:t>CONFIDENTIAL</a:t>
            </a:r>
          </a:p>
        </p:txBody>
      </p:sp>
    </p:spTree>
    <p:extLst>
      <p:ext uri="{BB962C8B-B14F-4D97-AF65-F5344CB8AC3E}">
        <p14:creationId xmlns:p14="http://schemas.microsoft.com/office/powerpoint/2010/main" val="40161260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61_Title Slide">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46EB9D2D-BF33-C196-5135-C6D20C5D1C3B}"/>
              </a:ext>
            </a:extLst>
          </p:cNvPr>
          <p:cNvSpPr/>
          <p:nvPr/>
        </p:nvSpPr>
        <p:spPr>
          <a:xfrm>
            <a:off x="83976" y="801112"/>
            <a:ext cx="11628599" cy="5233742"/>
          </a:xfrm>
          <a:custGeom>
            <a:avLst/>
            <a:gdLst>
              <a:gd name="connsiteX0" fmla="*/ 0 w 11878831"/>
              <a:gd name="connsiteY0" fmla="*/ 0 h 5233742"/>
              <a:gd name="connsiteX1" fmla="*/ 9261960 w 11878831"/>
              <a:gd name="connsiteY1" fmla="*/ 0 h 5233742"/>
              <a:gd name="connsiteX2" fmla="*/ 11878831 w 11878831"/>
              <a:gd name="connsiteY2" fmla="*/ 2616871 h 5233742"/>
              <a:gd name="connsiteX3" fmla="*/ 9261960 w 11878831"/>
              <a:gd name="connsiteY3" fmla="*/ 5233742 h 5233742"/>
              <a:gd name="connsiteX4" fmla="*/ 0 w 11878831"/>
              <a:gd name="connsiteY4" fmla="*/ 5233742 h 523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8831" h="5233742">
                <a:moveTo>
                  <a:pt x="0" y="0"/>
                </a:moveTo>
                <a:lnTo>
                  <a:pt x="9261960" y="0"/>
                </a:lnTo>
                <a:cubicBezTo>
                  <a:pt x="10707218" y="0"/>
                  <a:pt x="11878831" y="1171613"/>
                  <a:pt x="11878831" y="2616871"/>
                </a:cubicBezTo>
                <a:cubicBezTo>
                  <a:pt x="11878831" y="4062129"/>
                  <a:pt x="10707218" y="5233742"/>
                  <a:pt x="9261960" y="5233742"/>
                </a:cubicBezTo>
                <a:lnTo>
                  <a:pt x="0" y="5233742"/>
                </a:lnTo>
                <a:close/>
              </a:path>
            </a:pathLst>
          </a:cu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7601673-0A35-3A79-7321-C893DCE99A7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5">
            <a:extLst>
              <a:ext uri="{FF2B5EF4-FFF2-40B4-BE49-F238E27FC236}">
                <a16:creationId xmlns:a16="http://schemas.microsoft.com/office/drawing/2014/main" id="{0EE3B513-2D4B-A815-9BD9-A409C765CC6A}"/>
              </a:ext>
            </a:extLst>
          </p:cNvPr>
          <p:cNvSpPr>
            <a:spLocks noGrp="1"/>
          </p:cNvSpPr>
          <p:nvPr>
            <p:ph type="body" sz="quarter" idx="10" hasCustomPrompt="1"/>
          </p:nvPr>
        </p:nvSpPr>
        <p:spPr>
          <a:xfrm>
            <a:off x="479425" y="1725840"/>
            <a:ext cx="5616575"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EBC0DAE9-F336-6A89-C977-7A42D35DF230}"/>
              </a:ext>
            </a:extLst>
          </p:cNvPr>
          <p:cNvSpPr>
            <a:spLocks noGrp="1"/>
          </p:cNvSpPr>
          <p:nvPr>
            <p:ph type="body" sz="quarter" idx="11"/>
          </p:nvPr>
        </p:nvSpPr>
        <p:spPr>
          <a:xfrm>
            <a:off x="479425" y="3417888"/>
            <a:ext cx="5616575" cy="2068512"/>
          </a:xfrm>
          <a:prstGeom prst="rect">
            <a:avLst/>
          </a:prstGeom>
        </p:spPr>
        <p:txBody>
          <a:bodyPr/>
          <a:lstStyle>
            <a:lvl1pPr marL="0" indent="0">
              <a:buNone/>
              <a:defRPr sz="24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B5B9A59B-EF75-BCF4-12EB-93B19CD1AD54}"/>
              </a:ext>
            </a:extLst>
          </p:cNvPr>
          <p:cNvPicPr>
            <a:picLocks noChangeAspect="1"/>
          </p:cNvPicPr>
          <p:nvPr/>
        </p:nvPicPr>
        <p:blipFill>
          <a:blip r:embed="rId2"/>
          <a:stretch>
            <a:fillRect/>
          </a:stretch>
        </p:blipFill>
        <p:spPr>
          <a:xfrm>
            <a:off x="6605879" y="937770"/>
            <a:ext cx="4982459" cy="4982459"/>
          </a:xfrm>
          <a:prstGeom prst="rect">
            <a:avLst/>
          </a:prstGeom>
        </p:spPr>
      </p:pic>
    </p:spTree>
    <p:extLst>
      <p:ext uri="{BB962C8B-B14F-4D97-AF65-F5344CB8AC3E}">
        <p14:creationId xmlns:p14="http://schemas.microsoft.com/office/powerpoint/2010/main" val="37050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5" y="3428999"/>
            <a:ext cx="3580363" cy="26876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708400" y="512763"/>
            <a:ext cx="2871788" cy="29162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6592888" y="3429000"/>
            <a:ext cx="5611812" cy="2687637"/>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339ECC43-FD3E-4C05-23F8-E108F3E2CB8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22344755-6A33-7FF1-4B0A-09D446F74AB9}"/>
              </a:ext>
            </a:extLst>
          </p:cNvPr>
          <p:cNvSpPr>
            <a:spLocks noGrp="1"/>
          </p:cNvSpPr>
          <p:nvPr>
            <p:ph type="body" sz="quarter" idx="13" hasCustomPrompt="1"/>
          </p:nvPr>
        </p:nvSpPr>
        <p:spPr>
          <a:xfrm>
            <a:off x="288925" y="512763"/>
            <a:ext cx="3275013" cy="2687637"/>
          </a:xfrm>
          <a:prstGeom prst="rect">
            <a:avLst/>
          </a:prstGeom>
        </p:spPr>
        <p:txBody>
          <a:bodyPr/>
          <a:lstStyle>
            <a:lvl1pPr marL="0" indent="0" algn="ctr">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6EDD439-5703-B1F6-CD0E-3B4F9936B613}"/>
              </a:ext>
            </a:extLst>
          </p:cNvPr>
          <p:cNvSpPr>
            <a:spLocks noGrp="1"/>
          </p:cNvSpPr>
          <p:nvPr>
            <p:ph type="body" sz="quarter" idx="14"/>
          </p:nvPr>
        </p:nvSpPr>
        <p:spPr>
          <a:xfrm>
            <a:off x="6737350" y="512763"/>
            <a:ext cx="5165725" cy="268763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51293C88-280C-E5B3-1F45-1A335091462D}"/>
              </a:ext>
            </a:extLst>
          </p:cNvPr>
          <p:cNvSpPr>
            <a:spLocks noGrp="1"/>
          </p:cNvSpPr>
          <p:nvPr>
            <p:ph type="body" sz="quarter" idx="15"/>
          </p:nvPr>
        </p:nvSpPr>
        <p:spPr>
          <a:xfrm>
            <a:off x="3810649" y="3581399"/>
            <a:ext cx="2618144" cy="2632789"/>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1" name="Rectangle 10">
            <a:extLst>
              <a:ext uri="{FF2B5EF4-FFF2-40B4-BE49-F238E27FC236}">
                <a16:creationId xmlns:a16="http://schemas.microsoft.com/office/drawing/2014/main" id="{77E241C0-709B-D3EA-D946-08071889E377}"/>
              </a:ext>
            </a:extLst>
          </p:cNvPr>
          <p:cNvSpPr/>
          <p:nvPr/>
        </p:nvSpPr>
        <p:spPr>
          <a:xfrm>
            <a:off x="93305" y="6116637"/>
            <a:ext cx="3615095" cy="97551"/>
          </a:xfrm>
          <a:prstGeom prst="rect">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419C78-21AB-6753-9870-9E6E318CCF5A}"/>
              </a:ext>
            </a:extLst>
          </p:cNvPr>
          <p:cNvSpPr/>
          <p:nvPr/>
        </p:nvSpPr>
        <p:spPr>
          <a:xfrm>
            <a:off x="6592888" y="6116637"/>
            <a:ext cx="5624512" cy="97551"/>
          </a:xfrm>
          <a:prstGeom prst="rect">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807171-E79F-D6B0-C5E6-C12F7B7C77AC}"/>
              </a:ext>
            </a:extLst>
          </p:cNvPr>
          <p:cNvSpPr/>
          <p:nvPr/>
        </p:nvSpPr>
        <p:spPr>
          <a:xfrm>
            <a:off x="3673669" y="3422167"/>
            <a:ext cx="2919220" cy="97551"/>
          </a:xfrm>
          <a:prstGeom prst="rect">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1941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3_Title Slide">
    <p:spTree>
      <p:nvGrpSpPr>
        <p:cNvPr id="1" name=""/>
        <p:cNvGrpSpPr/>
        <p:nvPr/>
      </p:nvGrpSpPr>
      <p:grpSpPr>
        <a:xfrm>
          <a:off x="0" y="0"/>
          <a:ext cx="0" cy="0"/>
          <a:chOff x="0" y="0"/>
          <a:chExt cx="0" cy="0"/>
        </a:xfrm>
      </p:grpSpPr>
      <p:pic>
        <p:nvPicPr>
          <p:cNvPr id="13" name="Picture 12" descr="A field of purple flowers with the sun setting in the background&#10;&#10;Description automatically generated with medium confidence">
            <a:extLst>
              <a:ext uri="{FF2B5EF4-FFF2-40B4-BE49-F238E27FC236}">
                <a16:creationId xmlns:a16="http://schemas.microsoft.com/office/drawing/2014/main" id="{6822BAC5-C032-A505-3D51-45FE31314DB4}"/>
              </a:ext>
            </a:extLst>
          </p:cNvPr>
          <p:cNvPicPr>
            <a:picLocks noChangeAspect="1"/>
          </p:cNvPicPr>
          <p:nvPr/>
        </p:nvPicPr>
        <p:blipFill>
          <a:blip r:embed="rId2"/>
          <a:stretch>
            <a:fillRect/>
          </a:stretch>
        </p:blipFill>
        <p:spPr>
          <a:xfrm>
            <a:off x="0" y="0"/>
            <a:ext cx="12192000" cy="6858000"/>
          </a:xfrm>
          <a:prstGeom prst="rect">
            <a:avLst/>
          </a:prstGeom>
        </p:spPr>
      </p:pic>
      <p:sp>
        <p:nvSpPr>
          <p:cNvPr id="9" name="Rounded Rectangle 5">
            <a:extLst>
              <a:ext uri="{FF2B5EF4-FFF2-40B4-BE49-F238E27FC236}">
                <a16:creationId xmlns:a16="http://schemas.microsoft.com/office/drawing/2014/main" id="{6D939807-73CF-3165-6D4A-74DAA26F6FF7}"/>
              </a:ext>
            </a:extLst>
          </p:cNvPr>
          <p:cNvSpPr/>
          <p:nvPr/>
        </p:nvSpPr>
        <p:spPr>
          <a:xfrm>
            <a:off x="1022266" y="1088546"/>
            <a:ext cx="10147468" cy="4680907"/>
          </a:xfrm>
          <a:prstGeom prst="roundRect">
            <a:avLst>
              <a:gd name="adj" fmla="val 2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3D37D004-1EEE-7FDF-0AEC-B75820CC6D3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00EF8DBB-180C-D345-C214-0080071EA086}"/>
              </a:ext>
            </a:extLst>
          </p:cNvPr>
          <p:cNvSpPr>
            <a:spLocks noGrp="1"/>
          </p:cNvSpPr>
          <p:nvPr>
            <p:ph type="body" sz="quarter" idx="13" hasCustomPrompt="1"/>
          </p:nvPr>
        </p:nvSpPr>
        <p:spPr>
          <a:xfrm>
            <a:off x="1268639" y="3194715"/>
            <a:ext cx="3275013" cy="1775193"/>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9787E05-D6B7-D2E0-5EB0-484E9B473B5E}"/>
              </a:ext>
            </a:extLst>
          </p:cNvPr>
          <p:cNvSpPr>
            <a:spLocks noGrp="1"/>
          </p:cNvSpPr>
          <p:nvPr>
            <p:ph type="body" sz="quarter" idx="14"/>
          </p:nvPr>
        </p:nvSpPr>
        <p:spPr>
          <a:xfrm>
            <a:off x="5057232" y="1268964"/>
            <a:ext cx="5866130" cy="42734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2" name="Picture 11" descr="Icon&#10;&#10;Description automatically generated with low confidence">
            <a:extLst>
              <a:ext uri="{FF2B5EF4-FFF2-40B4-BE49-F238E27FC236}">
                <a16:creationId xmlns:a16="http://schemas.microsoft.com/office/drawing/2014/main" id="{321FDF43-F32B-8AC1-8853-212AEAE26525}"/>
              </a:ext>
            </a:extLst>
          </p:cNvPr>
          <p:cNvPicPr>
            <a:picLocks noChangeAspect="1"/>
          </p:cNvPicPr>
          <p:nvPr/>
        </p:nvPicPr>
        <p:blipFill>
          <a:blip r:embed="rId3"/>
          <a:stretch>
            <a:fillRect/>
          </a:stretch>
        </p:blipFill>
        <p:spPr>
          <a:xfrm>
            <a:off x="295153" y="6094974"/>
            <a:ext cx="347922" cy="509512"/>
          </a:xfrm>
          <a:prstGeom prst="rect">
            <a:avLst/>
          </a:prstGeom>
        </p:spPr>
      </p:pic>
      <p:pic>
        <p:nvPicPr>
          <p:cNvPr id="2" name="Picture 1" descr="Logo&#10;&#10;Description automatically generated">
            <a:extLst>
              <a:ext uri="{FF2B5EF4-FFF2-40B4-BE49-F238E27FC236}">
                <a16:creationId xmlns:a16="http://schemas.microsoft.com/office/drawing/2014/main" id="{A948B486-9C97-113B-D0A8-ADC75A8427CC}"/>
              </a:ext>
            </a:extLst>
          </p:cNvPr>
          <p:cNvPicPr>
            <a:picLocks noChangeAspect="1"/>
          </p:cNvPicPr>
          <p:nvPr/>
        </p:nvPicPr>
        <p:blipFill>
          <a:blip r:embed="rId4"/>
          <a:stretch>
            <a:fillRect/>
          </a:stretch>
        </p:blipFill>
        <p:spPr>
          <a:xfrm>
            <a:off x="11168962" y="6512756"/>
            <a:ext cx="999593" cy="261610"/>
          </a:xfrm>
          <a:prstGeom prst="rect">
            <a:avLst/>
          </a:prstGeom>
        </p:spPr>
      </p:pic>
      <p:pic>
        <p:nvPicPr>
          <p:cNvPr id="7" name="Picture 6">
            <a:extLst>
              <a:ext uri="{FF2B5EF4-FFF2-40B4-BE49-F238E27FC236}">
                <a16:creationId xmlns:a16="http://schemas.microsoft.com/office/drawing/2014/main" id="{F21B0CD6-89CC-B621-8218-92C8F5C975D9}"/>
              </a:ext>
            </a:extLst>
          </p:cNvPr>
          <p:cNvPicPr>
            <a:picLocks noChangeAspect="1"/>
          </p:cNvPicPr>
          <p:nvPr/>
        </p:nvPicPr>
        <p:blipFill>
          <a:blip r:embed="rId5"/>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10364624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4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FCE09-D5C2-67A3-79AF-637C96FE692F}"/>
              </a:ext>
            </a:extLst>
          </p:cNvPr>
          <p:cNvSpPr/>
          <p:nvPr/>
        </p:nvSpPr>
        <p:spPr>
          <a:xfrm>
            <a:off x="89610" y="4623955"/>
            <a:ext cx="12102390" cy="2234044"/>
          </a:xfrm>
          <a:prstGeom prst="rect">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1B81B"/>
              </a:solidFill>
            </a:endParaRPr>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479422" y="2713038"/>
            <a:ext cx="3573462"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4310061" y="2713038"/>
            <a:ext cx="3571874"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8139112" y="2713038"/>
            <a:ext cx="3573461"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CBA485E3-625D-38AE-4A71-35B879B29DE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solidFill>
                  <a:schemeClr val="bg1"/>
                </a:solidFill>
                <a:latin typeface="Century Gothic" panose="020B0502020202020204" pitchFamily="34" charset="0"/>
              </a:rPr>
              <a:pPr algn="ctr"/>
              <a:t>‹#›</a:t>
            </a:fld>
            <a:endParaRPr lang="en-US" sz="1100">
              <a:solidFill>
                <a:schemeClr val="bg1"/>
              </a:solidFill>
              <a:latin typeface="Century Gothic" panose="020B0502020202020204" pitchFamily="34" charset="0"/>
            </a:endParaRPr>
          </a:p>
        </p:txBody>
      </p:sp>
      <p:pic>
        <p:nvPicPr>
          <p:cNvPr id="4" name="Picture 3" descr="Icon&#10;&#10;Description automatically generated with low confidence">
            <a:extLst>
              <a:ext uri="{FF2B5EF4-FFF2-40B4-BE49-F238E27FC236}">
                <a16:creationId xmlns:a16="http://schemas.microsoft.com/office/drawing/2014/main" id="{5C1FD90F-035B-7F1B-634F-D81757601A26}"/>
              </a:ext>
            </a:extLst>
          </p:cNvPr>
          <p:cNvPicPr>
            <a:picLocks noChangeAspect="1"/>
          </p:cNvPicPr>
          <p:nvPr/>
        </p:nvPicPr>
        <p:blipFill>
          <a:blip r:embed="rId2"/>
          <a:stretch>
            <a:fillRect/>
          </a:stretch>
        </p:blipFill>
        <p:spPr>
          <a:xfrm>
            <a:off x="295153" y="6094974"/>
            <a:ext cx="347922" cy="509512"/>
          </a:xfrm>
          <a:prstGeom prst="rect">
            <a:avLst/>
          </a:prstGeom>
        </p:spPr>
      </p:pic>
      <p:sp>
        <p:nvSpPr>
          <p:cNvPr id="6" name="Text Placeholder 2">
            <a:extLst>
              <a:ext uri="{FF2B5EF4-FFF2-40B4-BE49-F238E27FC236}">
                <a16:creationId xmlns:a16="http://schemas.microsoft.com/office/drawing/2014/main" id="{4A95B532-71B4-5A9D-4B23-E3C6E7C939CF}"/>
              </a:ext>
            </a:extLst>
          </p:cNvPr>
          <p:cNvSpPr>
            <a:spLocks noGrp="1"/>
          </p:cNvSpPr>
          <p:nvPr>
            <p:ph type="body" sz="quarter" idx="13" hasCustomPrompt="1"/>
          </p:nvPr>
        </p:nvSpPr>
        <p:spPr>
          <a:xfrm>
            <a:off x="550182" y="569166"/>
            <a:ext cx="3502702" cy="1850217"/>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42AE11A6-A18D-E9BC-04B6-570F044E2962}"/>
              </a:ext>
            </a:extLst>
          </p:cNvPr>
          <p:cNvSpPr>
            <a:spLocks noGrp="1"/>
          </p:cNvSpPr>
          <p:nvPr>
            <p:ph type="body" sz="quarter" idx="14"/>
          </p:nvPr>
        </p:nvSpPr>
        <p:spPr>
          <a:xfrm>
            <a:off x="4861249" y="569166"/>
            <a:ext cx="6851324" cy="185021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1" name="Picture 10" descr="Logo&#10;&#10;Description automatically generated">
            <a:extLst>
              <a:ext uri="{FF2B5EF4-FFF2-40B4-BE49-F238E27FC236}">
                <a16:creationId xmlns:a16="http://schemas.microsoft.com/office/drawing/2014/main" id="{FAF4EBAF-3B41-47C5-8619-CD3FFB624F48}"/>
              </a:ext>
            </a:extLst>
          </p:cNvPr>
          <p:cNvPicPr>
            <a:picLocks noChangeAspect="1"/>
          </p:cNvPicPr>
          <p:nvPr/>
        </p:nvPicPr>
        <p:blipFill>
          <a:blip r:embed="rId3"/>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9830498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65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76" y="0"/>
            <a:ext cx="5338924" cy="618619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624A8A7A-2574-E734-B4E4-AC0E728C40A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ectangle 1">
            <a:extLst>
              <a:ext uri="{FF2B5EF4-FFF2-40B4-BE49-F238E27FC236}">
                <a16:creationId xmlns:a16="http://schemas.microsoft.com/office/drawing/2014/main" id="{4A8C5231-C413-ECE0-F5A6-3A4808882239}"/>
              </a:ext>
            </a:extLst>
          </p:cNvPr>
          <p:cNvSpPr/>
          <p:nvPr/>
        </p:nvSpPr>
        <p:spPr>
          <a:xfrm>
            <a:off x="5422900" y="1447799"/>
            <a:ext cx="6769100" cy="4738397"/>
          </a:xfrm>
          <a:prstGeom prst="rect">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5">
            <a:extLst>
              <a:ext uri="{FF2B5EF4-FFF2-40B4-BE49-F238E27FC236}">
                <a16:creationId xmlns:a16="http://schemas.microsoft.com/office/drawing/2014/main" id="{125A48E3-084B-6427-4424-1EB91E8AE6BA}"/>
              </a:ext>
            </a:extLst>
          </p:cNvPr>
          <p:cNvSpPr>
            <a:spLocks noGrp="1"/>
          </p:cNvSpPr>
          <p:nvPr>
            <p:ph type="body" sz="quarter" idx="11" hasCustomPrompt="1"/>
          </p:nvPr>
        </p:nvSpPr>
        <p:spPr>
          <a:xfrm>
            <a:off x="5545948" y="1706856"/>
            <a:ext cx="6415897"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BD911E7C-6ECB-2F44-9CBA-C30BED4D03BC}"/>
              </a:ext>
            </a:extLst>
          </p:cNvPr>
          <p:cNvSpPr>
            <a:spLocks noGrp="1"/>
          </p:cNvSpPr>
          <p:nvPr>
            <p:ph type="body" sz="quarter" idx="14"/>
          </p:nvPr>
        </p:nvSpPr>
        <p:spPr>
          <a:xfrm>
            <a:off x="5545948" y="3300927"/>
            <a:ext cx="6415897" cy="2661334"/>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0221116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652" y="3733800"/>
            <a:ext cx="7477135" cy="31242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580118" y="0"/>
            <a:ext cx="4621212" cy="3733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0B6B9293-EC25-D7E7-454C-8FA1CD684406}"/>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450033F3-1EB4-2124-A229-84C23D830846}"/>
              </a:ext>
            </a:extLst>
          </p:cNvPr>
          <p:cNvSpPr>
            <a:spLocks noGrp="1"/>
          </p:cNvSpPr>
          <p:nvPr>
            <p:ph type="body" sz="quarter" idx="13" hasCustomPrompt="1"/>
          </p:nvPr>
        </p:nvSpPr>
        <p:spPr>
          <a:xfrm>
            <a:off x="550181" y="569167"/>
            <a:ext cx="6625059" cy="1259634"/>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CB282DAC-CFEB-33DC-F802-FB99C64C37CD}"/>
              </a:ext>
            </a:extLst>
          </p:cNvPr>
          <p:cNvSpPr>
            <a:spLocks noGrp="1"/>
          </p:cNvSpPr>
          <p:nvPr>
            <p:ph type="body" sz="quarter" idx="14"/>
          </p:nvPr>
        </p:nvSpPr>
        <p:spPr>
          <a:xfrm>
            <a:off x="550181" y="2006082"/>
            <a:ext cx="6625059" cy="15302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5">
            <a:extLst>
              <a:ext uri="{FF2B5EF4-FFF2-40B4-BE49-F238E27FC236}">
                <a16:creationId xmlns:a16="http://schemas.microsoft.com/office/drawing/2014/main" id="{0A351579-592E-CE6B-3CA4-D89F17FEA4E3}"/>
              </a:ext>
            </a:extLst>
          </p:cNvPr>
          <p:cNvSpPr>
            <a:spLocks noGrp="1"/>
          </p:cNvSpPr>
          <p:nvPr>
            <p:ph type="body" sz="quarter" idx="15"/>
          </p:nvPr>
        </p:nvSpPr>
        <p:spPr>
          <a:xfrm>
            <a:off x="7784516" y="3921968"/>
            <a:ext cx="4177329" cy="21989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7" name="Picture 6">
            <a:extLst>
              <a:ext uri="{FF2B5EF4-FFF2-40B4-BE49-F238E27FC236}">
                <a16:creationId xmlns:a16="http://schemas.microsoft.com/office/drawing/2014/main" id="{0DDE8235-29BE-AED9-7826-BC433A84BEE7}"/>
              </a:ext>
            </a:extLst>
          </p:cNvPr>
          <p:cNvPicPr>
            <a:picLocks noChangeAspect="1"/>
          </p:cNvPicPr>
          <p:nvPr/>
        </p:nvPicPr>
        <p:blipFill>
          <a:blip r:embed="rId2"/>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8461243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67_Title Slide">
    <p:spTree>
      <p:nvGrpSpPr>
        <p:cNvPr id="1" name=""/>
        <p:cNvGrpSpPr/>
        <p:nvPr/>
      </p:nvGrpSpPr>
      <p:grpSpPr>
        <a:xfrm>
          <a:off x="0" y="0"/>
          <a:ext cx="0" cy="0"/>
          <a:chOff x="0" y="0"/>
          <a:chExt cx="0" cy="0"/>
        </a:xfrm>
      </p:grpSpPr>
      <p:pic>
        <p:nvPicPr>
          <p:cNvPr id="11" name="Picture 10" descr="A picture containing table, food, plate, wooden&#10;&#10;Description automatically generated">
            <a:extLst>
              <a:ext uri="{FF2B5EF4-FFF2-40B4-BE49-F238E27FC236}">
                <a16:creationId xmlns:a16="http://schemas.microsoft.com/office/drawing/2014/main" id="{346DDF81-0408-A739-444F-179B02F0A10D}"/>
              </a:ext>
            </a:extLst>
          </p:cNvPr>
          <p:cNvPicPr>
            <a:picLocks noChangeAspect="1"/>
          </p:cNvPicPr>
          <p:nvPr/>
        </p:nvPicPr>
        <p:blipFill>
          <a:blip r:embed="rId2"/>
          <a:stretch>
            <a:fillRect/>
          </a:stretch>
        </p:blipFill>
        <p:spPr>
          <a:xfrm>
            <a:off x="5016500" y="-2"/>
            <a:ext cx="7175500" cy="6858000"/>
          </a:xfrm>
          <a:prstGeom prst="rect">
            <a:avLst/>
          </a:prstGeom>
        </p:spPr>
      </p:pic>
      <p:sp>
        <p:nvSpPr>
          <p:cNvPr id="12" name="Freeform 15">
            <a:extLst>
              <a:ext uri="{FF2B5EF4-FFF2-40B4-BE49-F238E27FC236}">
                <a16:creationId xmlns:a16="http://schemas.microsoft.com/office/drawing/2014/main" id="{B6E69155-0A9C-080C-4D15-FED449F60940}"/>
              </a:ext>
            </a:extLst>
          </p:cNvPr>
          <p:cNvSpPr/>
          <p:nvPr/>
        </p:nvSpPr>
        <p:spPr>
          <a:xfrm>
            <a:off x="93305" y="-2"/>
            <a:ext cx="6428793" cy="6858001"/>
          </a:xfrm>
          <a:custGeom>
            <a:avLst/>
            <a:gdLst>
              <a:gd name="connsiteX0" fmla="*/ 0 w 6846277"/>
              <a:gd name="connsiteY0" fmla="*/ 0 h 7186244"/>
              <a:gd name="connsiteX1" fmla="*/ 5285820 w 6846277"/>
              <a:gd name="connsiteY1" fmla="*/ 0 h 7186244"/>
              <a:gd name="connsiteX2" fmla="*/ 5308020 w 6846277"/>
              <a:gd name="connsiteY2" fmla="*/ 20363 h 7186244"/>
              <a:gd name="connsiteX3" fmla="*/ 6846277 w 6846277"/>
              <a:gd name="connsiteY3" fmla="*/ 3593123 h 7186244"/>
              <a:gd name="connsiteX4" fmla="*/ 5308020 w 6846277"/>
              <a:gd name="connsiteY4" fmla="*/ 7165883 h 7186244"/>
              <a:gd name="connsiteX5" fmla="*/ 5285822 w 6846277"/>
              <a:gd name="connsiteY5" fmla="*/ 7186244 h 7186244"/>
              <a:gd name="connsiteX6" fmla="*/ 0 w 6846277"/>
              <a:gd name="connsiteY6" fmla="*/ 7186244 h 718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6277" h="7186244">
                <a:moveTo>
                  <a:pt x="0" y="0"/>
                </a:moveTo>
                <a:lnTo>
                  <a:pt x="5285820" y="0"/>
                </a:lnTo>
                <a:lnTo>
                  <a:pt x="5308020" y="20363"/>
                </a:lnTo>
                <a:cubicBezTo>
                  <a:pt x="6258434" y="934712"/>
                  <a:pt x="6846277" y="2197874"/>
                  <a:pt x="6846277" y="3593123"/>
                </a:cubicBezTo>
                <a:cubicBezTo>
                  <a:pt x="6846277" y="4988373"/>
                  <a:pt x="6258434" y="6251534"/>
                  <a:pt x="5308020" y="7165883"/>
                </a:cubicBezTo>
                <a:lnTo>
                  <a:pt x="5285822" y="7186244"/>
                </a:lnTo>
                <a:lnTo>
                  <a:pt x="0" y="7186244"/>
                </a:lnTo>
                <a:close/>
              </a:path>
            </a:pathLst>
          </a:cu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917D62D-142B-BB5C-D610-7E690EFA937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pic>
        <p:nvPicPr>
          <p:cNvPr id="7" name="Picture 6" descr="Icon&#10;&#10;Description automatically generated with low confidence">
            <a:extLst>
              <a:ext uri="{FF2B5EF4-FFF2-40B4-BE49-F238E27FC236}">
                <a16:creationId xmlns:a16="http://schemas.microsoft.com/office/drawing/2014/main" id="{8BB62805-D8B1-431C-A797-80729B5B1AF5}"/>
              </a:ext>
            </a:extLst>
          </p:cNvPr>
          <p:cNvPicPr>
            <a:picLocks noChangeAspect="1"/>
          </p:cNvPicPr>
          <p:nvPr/>
        </p:nvPicPr>
        <p:blipFill>
          <a:blip r:embed="rId3"/>
          <a:stretch>
            <a:fillRect/>
          </a:stretch>
        </p:blipFill>
        <p:spPr>
          <a:xfrm>
            <a:off x="295153" y="6094974"/>
            <a:ext cx="347922" cy="509512"/>
          </a:xfrm>
          <a:prstGeom prst="rect">
            <a:avLst/>
          </a:prstGeom>
        </p:spPr>
      </p:pic>
      <p:sp>
        <p:nvSpPr>
          <p:cNvPr id="9" name="Text Placeholder 5">
            <a:extLst>
              <a:ext uri="{FF2B5EF4-FFF2-40B4-BE49-F238E27FC236}">
                <a16:creationId xmlns:a16="http://schemas.microsoft.com/office/drawing/2014/main" id="{A4441617-DF67-15F9-804B-7498C1114E28}"/>
              </a:ext>
            </a:extLst>
          </p:cNvPr>
          <p:cNvSpPr>
            <a:spLocks noGrp="1"/>
          </p:cNvSpPr>
          <p:nvPr>
            <p:ph type="body" sz="quarter" idx="11" hasCustomPrompt="1"/>
          </p:nvPr>
        </p:nvSpPr>
        <p:spPr>
          <a:xfrm>
            <a:off x="479426" y="1725840"/>
            <a:ext cx="4811032" cy="1924400"/>
          </a:xfrm>
          <a:prstGeom prst="rect">
            <a:avLst/>
          </a:prstGeom>
        </p:spPr>
        <p:txBody>
          <a:bodyPr/>
          <a:lstStyle>
            <a:lvl1pPr marL="0" inden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FCBBC822-237A-0FEC-2BAB-9AF0D0846265}"/>
              </a:ext>
            </a:extLst>
          </p:cNvPr>
          <p:cNvSpPr>
            <a:spLocks noGrp="1"/>
          </p:cNvSpPr>
          <p:nvPr>
            <p:ph type="body" sz="quarter" idx="12"/>
          </p:nvPr>
        </p:nvSpPr>
        <p:spPr>
          <a:xfrm>
            <a:off x="479426" y="3772949"/>
            <a:ext cx="4811032" cy="2068512"/>
          </a:xfrm>
          <a:prstGeom prst="rect">
            <a:avLst/>
          </a:prstGeom>
        </p:spPr>
        <p:txBody>
          <a:bodyPr/>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2" name="Picture 1" descr="Logo&#10;&#10;Description automatically generated">
            <a:extLst>
              <a:ext uri="{FF2B5EF4-FFF2-40B4-BE49-F238E27FC236}">
                <a16:creationId xmlns:a16="http://schemas.microsoft.com/office/drawing/2014/main" id="{21E10018-B81C-BE5B-90F7-AC73176E55CA}"/>
              </a:ext>
            </a:extLst>
          </p:cNvPr>
          <p:cNvPicPr>
            <a:picLocks noChangeAspect="1"/>
          </p:cNvPicPr>
          <p:nvPr/>
        </p:nvPicPr>
        <p:blipFill>
          <a:blip r:embed="rId4"/>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669857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6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6" y="0"/>
            <a:ext cx="5183544"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932072DA-FC8C-15DD-22B2-543AECFF9A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5E9C6450-5C70-33FC-8B47-053074B7BBD7}"/>
              </a:ext>
            </a:extLst>
          </p:cNvPr>
          <p:cNvSpPr>
            <a:spLocks noGrp="1"/>
          </p:cNvSpPr>
          <p:nvPr>
            <p:ph type="body" sz="quarter" idx="13" hasCustomPrompt="1"/>
          </p:nvPr>
        </p:nvSpPr>
        <p:spPr>
          <a:xfrm>
            <a:off x="5840961" y="587877"/>
            <a:ext cx="5896947"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DFCBF190-B785-7240-FA32-90C5CCBF0EAC}"/>
              </a:ext>
            </a:extLst>
          </p:cNvPr>
          <p:cNvSpPr>
            <a:spLocks noGrp="1"/>
          </p:cNvSpPr>
          <p:nvPr>
            <p:ph type="body" sz="quarter" idx="14"/>
          </p:nvPr>
        </p:nvSpPr>
        <p:spPr>
          <a:xfrm>
            <a:off x="5840961" y="1922155"/>
            <a:ext cx="5896947" cy="313457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2150849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69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CAD8EC-02ED-E4F1-CD1D-E14431DF0C49}"/>
              </a:ext>
            </a:extLst>
          </p:cNvPr>
          <p:cNvSpPr/>
          <p:nvPr/>
        </p:nvSpPr>
        <p:spPr>
          <a:xfrm>
            <a:off x="479425" y="3385994"/>
            <a:ext cx="11233150" cy="2573591"/>
          </a:xfrm>
          <a:prstGeom prst="rect">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7">
            <a:extLst>
              <a:ext uri="{FF2B5EF4-FFF2-40B4-BE49-F238E27FC236}">
                <a16:creationId xmlns:a16="http://schemas.microsoft.com/office/drawing/2014/main" id="{829A9508-9821-3375-F6ED-A10333B257D1}"/>
              </a:ext>
            </a:extLst>
          </p:cNvPr>
          <p:cNvSpPr/>
          <p:nvPr/>
        </p:nvSpPr>
        <p:spPr>
          <a:xfrm>
            <a:off x="815999"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ounded Rectangle 6">
            <a:extLst>
              <a:ext uri="{FF2B5EF4-FFF2-40B4-BE49-F238E27FC236}">
                <a16:creationId xmlns:a16="http://schemas.microsoft.com/office/drawing/2014/main" id="{FF89CD1D-98C0-052A-EB62-2FBF850F2A0A}"/>
              </a:ext>
            </a:extLst>
          </p:cNvPr>
          <p:cNvSpPr/>
          <p:nvPr/>
        </p:nvSpPr>
        <p:spPr>
          <a:xfrm>
            <a:off x="3764682"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84250"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932238"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7DE9BE5E-3A4D-A2BF-0AD7-23C88E55DBA4}"/>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2">
            <a:extLst>
              <a:ext uri="{FF2B5EF4-FFF2-40B4-BE49-F238E27FC236}">
                <a16:creationId xmlns:a16="http://schemas.microsoft.com/office/drawing/2014/main" id="{6BD15F14-0808-D7E2-13FD-5FCA5BB160F6}"/>
              </a:ext>
            </a:extLst>
          </p:cNvPr>
          <p:cNvSpPr>
            <a:spLocks noGrp="1"/>
          </p:cNvSpPr>
          <p:nvPr>
            <p:ph type="body" sz="quarter" idx="13" hasCustomPrompt="1"/>
          </p:nvPr>
        </p:nvSpPr>
        <p:spPr>
          <a:xfrm>
            <a:off x="6713365" y="1213537"/>
            <a:ext cx="4931239" cy="1251321"/>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B836909E-74D5-7D43-BA2D-CA71FCFD2DC1}"/>
              </a:ext>
            </a:extLst>
          </p:cNvPr>
          <p:cNvSpPr>
            <a:spLocks noGrp="1"/>
          </p:cNvSpPr>
          <p:nvPr>
            <p:ph type="body" sz="quarter" idx="14"/>
          </p:nvPr>
        </p:nvSpPr>
        <p:spPr>
          <a:xfrm>
            <a:off x="6713366" y="3657649"/>
            <a:ext cx="4865924" cy="1927015"/>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2">
            <a:extLst>
              <a:ext uri="{FF2B5EF4-FFF2-40B4-BE49-F238E27FC236}">
                <a16:creationId xmlns:a16="http://schemas.microsoft.com/office/drawing/2014/main" id="{1CB3AF22-9697-2F57-0ECB-A12C143C3DA8}"/>
              </a:ext>
            </a:extLst>
          </p:cNvPr>
          <p:cNvSpPr>
            <a:spLocks noGrp="1"/>
          </p:cNvSpPr>
          <p:nvPr>
            <p:ph type="body" sz="quarter" idx="15" hasCustomPrompt="1"/>
          </p:nvPr>
        </p:nvSpPr>
        <p:spPr>
          <a:xfrm>
            <a:off x="984250" y="3572508"/>
            <a:ext cx="2387600" cy="448986"/>
          </a:xfrm>
          <a:prstGeom prst="rect">
            <a:avLst/>
          </a:prstGeom>
        </p:spPr>
        <p:txBody>
          <a:bodyPr/>
          <a:lstStyle>
            <a:lvl1pPr marL="0" indent="0" algn="ctr">
              <a:buNone/>
              <a:defRPr sz="14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5">
            <a:extLst>
              <a:ext uri="{FF2B5EF4-FFF2-40B4-BE49-F238E27FC236}">
                <a16:creationId xmlns:a16="http://schemas.microsoft.com/office/drawing/2014/main" id="{1F28E4A8-3F20-34B0-5A85-F5F8250AB8D1}"/>
              </a:ext>
            </a:extLst>
          </p:cNvPr>
          <p:cNvSpPr>
            <a:spLocks noGrp="1"/>
          </p:cNvSpPr>
          <p:nvPr>
            <p:ph type="body" sz="quarter" idx="16"/>
          </p:nvPr>
        </p:nvSpPr>
        <p:spPr>
          <a:xfrm>
            <a:off x="996043" y="4076475"/>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2" name="Text Placeholder 2">
            <a:extLst>
              <a:ext uri="{FF2B5EF4-FFF2-40B4-BE49-F238E27FC236}">
                <a16:creationId xmlns:a16="http://schemas.microsoft.com/office/drawing/2014/main" id="{F7A6816B-D548-63B1-FF95-B0835F1E0CF2}"/>
              </a:ext>
            </a:extLst>
          </p:cNvPr>
          <p:cNvSpPr>
            <a:spLocks noGrp="1"/>
          </p:cNvSpPr>
          <p:nvPr>
            <p:ph type="body" sz="quarter" idx="17" hasCustomPrompt="1"/>
          </p:nvPr>
        </p:nvSpPr>
        <p:spPr>
          <a:xfrm>
            <a:off x="3932238" y="3552656"/>
            <a:ext cx="2387600" cy="448986"/>
          </a:xfrm>
          <a:prstGeom prst="rect">
            <a:avLst/>
          </a:prstGeom>
        </p:spPr>
        <p:txBody>
          <a:bodyPr/>
          <a:lstStyle>
            <a:lvl1pPr marL="0" indent="0" algn="ctr">
              <a:buNone/>
              <a:defRPr sz="14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5">
            <a:extLst>
              <a:ext uri="{FF2B5EF4-FFF2-40B4-BE49-F238E27FC236}">
                <a16:creationId xmlns:a16="http://schemas.microsoft.com/office/drawing/2014/main" id="{C8FDDA70-A385-8C2B-6418-7CF19FE4BB90}"/>
              </a:ext>
            </a:extLst>
          </p:cNvPr>
          <p:cNvSpPr>
            <a:spLocks noGrp="1"/>
          </p:cNvSpPr>
          <p:nvPr>
            <p:ph type="body" sz="quarter" idx="18"/>
          </p:nvPr>
        </p:nvSpPr>
        <p:spPr>
          <a:xfrm>
            <a:off x="3944031" y="4056623"/>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4060441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70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587826" y="587877"/>
            <a:ext cx="5896947"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587826" y="1922154"/>
            <a:ext cx="5896947" cy="2323275"/>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369211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and Content">
    <p:bg>
      <p:bgRef idx="1001">
        <a:schemeClr val="bg1"/>
      </p:bgRef>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6621529-A2F3-D0EA-1D7B-EE1ADFF1FC1A}"/>
              </a:ext>
            </a:extLst>
          </p:cNvPr>
          <p:cNvSpPr txBox="1"/>
          <p:nvPr/>
        </p:nvSpPr>
        <p:spPr>
          <a:xfrm>
            <a:off x="6003638" y="3761831"/>
            <a:ext cx="184731" cy="523220"/>
          </a:xfrm>
          <a:prstGeom prst="rect">
            <a:avLst/>
          </a:prstGeom>
          <a:noFill/>
        </p:spPr>
        <p:txBody>
          <a:bodyPr wrap="none" rtlCol="0">
            <a:spAutoFit/>
          </a:bodyPr>
          <a:lstStyle/>
          <a:p>
            <a:pPr algn="ctr"/>
            <a:endParaRPr lang="en-US" sz="2800">
              <a:solidFill>
                <a:prstClr val="white"/>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30" name="Freeform 29">
            <a:extLst>
              <a:ext uri="{FF2B5EF4-FFF2-40B4-BE49-F238E27FC236}">
                <a16:creationId xmlns:a16="http://schemas.microsoft.com/office/drawing/2014/main" id="{9A05217B-785C-C6E7-2CE5-257EC8F80C5F}"/>
              </a:ext>
            </a:extLst>
          </p:cNvPr>
          <p:cNvSpPr/>
          <p:nvPr userDrawn="1"/>
        </p:nvSpPr>
        <p:spPr>
          <a:xfrm rot="16200000">
            <a:off x="4942038" y="-391962"/>
            <a:ext cx="2133600" cy="12366324"/>
          </a:xfrm>
          <a:custGeom>
            <a:avLst/>
            <a:gdLst>
              <a:gd name="connsiteX0" fmla="*/ 14749 w 1120878"/>
              <a:gd name="connsiteY0" fmla="*/ 0 h 6916993"/>
              <a:gd name="connsiteX1" fmla="*/ 781665 w 1120878"/>
              <a:gd name="connsiteY1" fmla="*/ 3598606 h 6916993"/>
              <a:gd name="connsiteX2" fmla="*/ 309716 w 1120878"/>
              <a:gd name="connsiteY2" fmla="*/ 5869858 h 6916993"/>
              <a:gd name="connsiteX3" fmla="*/ 1120878 w 1120878"/>
              <a:gd name="connsiteY3" fmla="*/ 6916993 h 6916993"/>
              <a:gd name="connsiteX4" fmla="*/ 0 w 1120878"/>
              <a:gd name="connsiteY4" fmla="*/ 6902245 h 6916993"/>
              <a:gd name="connsiteX5" fmla="*/ 14749 w 1120878"/>
              <a:gd name="connsiteY5" fmla="*/ 58993 h 6916993"/>
              <a:gd name="connsiteX6" fmla="*/ 14749 w 1120878"/>
              <a:gd name="connsiteY6" fmla="*/ 0 h 6916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878" h="6916993">
                <a:moveTo>
                  <a:pt x="14749" y="0"/>
                </a:moveTo>
                <a:lnTo>
                  <a:pt x="781665" y="3598606"/>
                </a:lnTo>
                <a:lnTo>
                  <a:pt x="309716" y="5869858"/>
                </a:lnTo>
                <a:lnTo>
                  <a:pt x="1120878" y="6916993"/>
                </a:lnTo>
                <a:lnTo>
                  <a:pt x="0" y="6902245"/>
                </a:lnTo>
                <a:cubicBezTo>
                  <a:pt x="4916" y="4621161"/>
                  <a:pt x="9833" y="2340077"/>
                  <a:pt x="14749" y="58993"/>
                </a:cubicBezTo>
                <a:lnTo>
                  <a:pt x="14749" y="0"/>
                </a:lnTo>
                <a:close/>
              </a:path>
            </a:pathLst>
          </a:custGeom>
          <a:gradFill>
            <a:gsLst>
              <a:gs pos="0">
                <a:srgbClr val="27B2E7"/>
              </a:gs>
              <a:gs pos="99000">
                <a:srgbClr val="115BA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037EDC36-7EDE-F6DD-D3CB-668A2326BF9A}"/>
              </a:ext>
            </a:extLst>
          </p:cNvPr>
          <p:cNvSpPr/>
          <p:nvPr userDrawn="1"/>
        </p:nvSpPr>
        <p:spPr>
          <a:xfrm rot="16200000">
            <a:off x="5145682" y="-5319123"/>
            <a:ext cx="1748435" cy="12344204"/>
          </a:xfrm>
          <a:custGeom>
            <a:avLst/>
            <a:gdLst>
              <a:gd name="connsiteX0" fmla="*/ 0 w 1474839"/>
              <a:gd name="connsiteY0" fmla="*/ 14748 h 6872748"/>
              <a:gd name="connsiteX1" fmla="*/ 870155 w 1474839"/>
              <a:gd name="connsiteY1" fmla="*/ 2743200 h 6872748"/>
              <a:gd name="connsiteX2" fmla="*/ 589935 w 1474839"/>
              <a:gd name="connsiteY2" fmla="*/ 3333135 h 6872748"/>
              <a:gd name="connsiteX3" fmla="*/ 1386348 w 1474839"/>
              <a:gd name="connsiteY3" fmla="*/ 5515896 h 6872748"/>
              <a:gd name="connsiteX4" fmla="*/ 1032387 w 1474839"/>
              <a:gd name="connsiteY4" fmla="*/ 6872748 h 6872748"/>
              <a:gd name="connsiteX5" fmla="*/ 1474839 w 1474839"/>
              <a:gd name="connsiteY5" fmla="*/ 6872748 h 6872748"/>
              <a:gd name="connsiteX6" fmla="*/ 1474839 w 1474839"/>
              <a:gd name="connsiteY6" fmla="*/ 0 h 6872748"/>
              <a:gd name="connsiteX7" fmla="*/ 0 w 1474839"/>
              <a:gd name="connsiteY7" fmla="*/ 14748 h 687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839" h="6872748">
                <a:moveTo>
                  <a:pt x="0" y="14748"/>
                </a:moveTo>
                <a:lnTo>
                  <a:pt x="870155" y="2743200"/>
                </a:lnTo>
                <a:lnTo>
                  <a:pt x="589935" y="3333135"/>
                </a:lnTo>
                <a:lnTo>
                  <a:pt x="1386348" y="5515896"/>
                </a:lnTo>
                <a:lnTo>
                  <a:pt x="1032387" y="6872748"/>
                </a:lnTo>
                <a:lnTo>
                  <a:pt x="1474839" y="6872748"/>
                </a:lnTo>
                <a:lnTo>
                  <a:pt x="1474839" y="0"/>
                </a:lnTo>
                <a:lnTo>
                  <a:pt x="0" y="14748"/>
                </a:lnTo>
                <a:close/>
              </a:path>
            </a:pathLst>
          </a:custGeom>
          <a:gradFill>
            <a:gsLst>
              <a:gs pos="0">
                <a:srgbClr val="27B2E7"/>
              </a:gs>
              <a:gs pos="99000">
                <a:srgbClr val="115BA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14F258-B21F-7017-FC1C-6BDFE4761F57}"/>
              </a:ext>
            </a:extLst>
          </p:cNvPr>
          <p:cNvSpPr>
            <a:spLocks noGrp="1"/>
          </p:cNvSpPr>
          <p:nvPr>
            <p:ph type="title" hasCustomPrompt="1"/>
          </p:nvPr>
        </p:nvSpPr>
        <p:spPr>
          <a:xfrm>
            <a:off x="838200" y="2362200"/>
            <a:ext cx="10515600" cy="1981200"/>
          </a:xfrm>
          <a:prstGeom prst="rect">
            <a:avLst/>
          </a:prstGeom>
        </p:spPr>
        <p:txBody>
          <a:bodyPr anchor="ctr"/>
          <a:lstStyle>
            <a:lvl1pPr algn="ctr">
              <a:defRPr>
                <a:latin typeface="Calibri" panose="020F0502020204030204" pitchFamily="34" charset="0"/>
                <a:cs typeface="Calibri" panose="020F0502020204030204" pitchFamily="34" charset="0"/>
              </a:defRPr>
            </a:lvl1pPr>
          </a:lstStyle>
          <a:p>
            <a:r>
              <a:rPr lang="en-US"/>
              <a:t>Insert Dismount Title</a:t>
            </a:r>
          </a:p>
        </p:txBody>
      </p:sp>
    </p:spTree>
    <p:extLst>
      <p:ext uri="{BB962C8B-B14F-4D97-AF65-F5344CB8AC3E}">
        <p14:creationId xmlns:p14="http://schemas.microsoft.com/office/powerpoint/2010/main" val="509060991"/>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71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6096000" y="587877"/>
            <a:ext cx="5896947"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6096000" y="1922154"/>
            <a:ext cx="5896947"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3107056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72_Title Slide">
    <p:spTree>
      <p:nvGrpSpPr>
        <p:cNvPr id="1" name=""/>
        <p:cNvGrpSpPr/>
        <p:nvPr/>
      </p:nvGrpSpPr>
      <p:grpSpPr>
        <a:xfrm>
          <a:off x="0" y="0"/>
          <a:ext cx="0" cy="0"/>
          <a:chOff x="0" y="0"/>
          <a:chExt cx="0" cy="0"/>
        </a:xfrm>
      </p:grpSpPr>
      <p:sp>
        <p:nvSpPr>
          <p:cNvPr id="2" name="Freeform 8">
            <a:extLst>
              <a:ext uri="{FF2B5EF4-FFF2-40B4-BE49-F238E27FC236}">
                <a16:creationId xmlns:a16="http://schemas.microsoft.com/office/drawing/2014/main" id="{FBC64721-FE31-8041-4159-E73888957681}"/>
              </a:ext>
            </a:extLst>
          </p:cNvPr>
          <p:cNvSpPr/>
          <p:nvPr/>
        </p:nvSpPr>
        <p:spPr>
          <a:xfrm>
            <a:off x="6557107" y="4540738"/>
            <a:ext cx="4650155" cy="2623113"/>
          </a:xfrm>
          <a:custGeom>
            <a:avLst/>
            <a:gdLst>
              <a:gd name="connsiteX0" fmla="*/ 2198670 w 4397340"/>
              <a:gd name="connsiteY0" fmla="*/ 0 h 2815963"/>
              <a:gd name="connsiteX1" fmla="*/ 4397340 w 4397340"/>
              <a:gd name="connsiteY1" fmla="*/ 2198670 h 2815963"/>
              <a:gd name="connsiteX2" fmla="*/ 4352671 w 4397340"/>
              <a:gd name="connsiteY2" fmla="*/ 2641779 h 2815963"/>
              <a:gd name="connsiteX3" fmla="*/ 4307883 w 4397340"/>
              <a:gd name="connsiteY3" fmla="*/ 2815963 h 2815963"/>
              <a:gd name="connsiteX4" fmla="*/ 89457 w 4397340"/>
              <a:gd name="connsiteY4" fmla="*/ 2815963 h 2815963"/>
              <a:gd name="connsiteX5" fmla="*/ 44669 w 4397340"/>
              <a:gd name="connsiteY5" fmla="*/ 2641779 h 2815963"/>
              <a:gd name="connsiteX6" fmla="*/ 0 w 4397340"/>
              <a:gd name="connsiteY6" fmla="*/ 2198670 h 2815963"/>
              <a:gd name="connsiteX7" fmla="*/ 2198670 w 4397340"/>
              <a:gd name="connsiteY7" fmla="*/ 0 h 281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7340" h="2815963">
                <a:moveTo>
                  <a:pt x="2198670" y="0"/>
                </a:moveTo>
                <a:cubicBezTo>
                  <a:pt x="3412962" y="0"/>
                  <a:pt x="4397340" y="984378"/>
                  <a:pt x="4397340" y="2198670"/>
                </a:cubicBezTo>
                <a:cubicBezTo>
                  <a:pt x="4397340" y="2350457"/>
                  <a:pt x="4381959" y="2498651"/>
                  <a:pt x="4352671" y="2641779"/>
                </a:cubicBezTo>
                <a:lnTo>
                  <a:pt x="4307883" y="2815963"/>
                </a:lnTo>
                <a:lnTo>
                  <a:pt x="89457" y="2815963"/>
                </a:lnTo>
                <a:lnTo>
                  <a:pt x="44669" y="2641779"/>
                </a:lnTo>
                <a:cubicBezTo>
                  <a:pt x="15381" y="2498651"/>
                  <a:pt x="0" y="2350457"/>
                  <a:pt x="0" y="2198670"/>
                </a:cubicBezTo>
                <a:cubicBezTo>
                  <a:pt x="0" y="984378"/>
                  <a:pt x="984378" y="0"/>
                  <a:pt x="2198670" y="0"/>
                </a:cubicBezTo>
                <a:close/>
              </a:path>
            </a:pathLst>
          </a:cu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DF228811-8E8B-7658-BEF9-ED17551F5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2144" y="1163214"/>
            <a:ext cx="3111937" cy="6276104"/>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570788" y="1341438"/>
            <a:ext cx="2720877" cy="5891212"/>
          </a:xfrm>
          <a:prstGeom prst="roundRect">
            <a:avLst>
              <a:gd name="adj" fmla="val 8703"/>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A68AE9DF-05EC-702A-45FB-D00B6D73790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D4103045-C5C9-91AE-32E5-C1AF37877824}"/>
              </a:ext>
            </a:extLst>
          </p:cNvPr>
          <p:cNvSpPr>
            <a:spLocks noGrp="1"/>
          </p:cNvSpPr>
          <p:nvPr>
            <p:ph type="body" sz="quarter" idx="13" hasCustomPrompt="1"/>
          </p:nvPr>
        </p:nvSpPr>
        <p:spPr>
          <a:xfrm>
            <a:off x="562947" y="587877"/>
            <a:ext cx="5533054"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BDC1DD6A-519A-2480-A55D-0B346F8F9C92}"/>
              </a:ext>
            </a:extLst>
          </p:cNvPr>
          <p:cNvSpPr>
            <a:spLocks noGrp="1"/>
          </p:cNvSpPr>
          <p:nvPr>
            <p:ph type="body" sz="quarter" idx="14"/>
          </p:nvPr>
        </p:nvSpPr>
        <p:spPr>
          <a:xfrm>
            <a:off x="562947" y="1922154"/>
            <a:ext cx="5533054"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9319905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73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F98D831-6158-91DF-D000-82403B8DBB1D}"/>
              </a:ext>
            </a:extLst>
          </p:cNvPr>
          <p:cNvSpPr/>
          <p:nvPr/>
        </p:nvSpPr>
        <p:spPr>
          <a:xfrm>
            <a:off x="441847" y="1016300"/>
            <a:ext cx="3695178" cy="2887249"/>
          </a:xfrm>
          <a:prstGeom prst="roundRect">
            <a:avLst>
              <a:gd name="adj" fmla="val 4953"/>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073A68-CD13-29ED-6F59-5AA56C4CDC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92" y="1467936"/>
            <a:ext cx="6776012" cy="3922128"/>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33463" y="1658938"/>
            <a:ext cx="5229224" cy="32893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64E10F7F-3015-8901-7C22-9A6308D8952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1D5301B0-9C0B-2ED0-823A-CE99015F699F}"/>
              </a:ext>
            </a:extLst>
          </p:cNvPr>
          <p:cNvSpPr>
            <a:spLocks noGrp="1"/>
          </p:cNvSpPr>
          <p:nvPr>
            <p:ph type="body" sz="quarter" idx="13" hasCustomPrompt="1"/>
          </p:nvPr>
        </p:nvSpPr>
        <p:spPr>
          <a:xfrm>
            <a:off x="7217859" y="587877"/>
            <a:ext cx="4718049"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A94A362-9ECC-EAF9-4671-F09A2186ED32}"/>
              </a:ext>
            </a:extLst>
          </p:cNvPr>
          <p:cNvSpPr>
            <a:spLocks noGrp="1"/>
          </p:cNvSpPr>
          <p:nvPr>
            <p:ph type="body" sz="quarter" idx="14"/>
          </p:nvPr>
        </p:nvSpPr>
        <p:spPr>
          <a:xfrm>
            <a:off x="7217859" y="1922154"/>
            <a:ext cx="4718049"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100314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74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F4254-00C7-9A2D-3C86-AD43C9FFACC8}"/>
              </a:ext>
            </a:extLst>
          </p:cNvPr>
          <p:cNvSpPr/>
          <p:nvPr/>
        </p:nvSpPr>
        <p:spPr>
          <a:xfrm>
            <a:off x="9031266" y="0"/>
            <a:ext cx="3160734" cy="6858000"/>
          </a:xfrm>
          <a:prstGeom prst="rect">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BAA603-0939-F4AE-DB65-5EBF0D1B2E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749" b="2041"/>
          <a:stretch/>
        </p:blipFill>
        <p:spPr>
          <a:xfrm>
            <a:off x="6026100" y="1194156"/>
            <a:ext cx="5540223" cy="4600925"/>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6286500" y="1484312"/>
            <a:ext cx="5011738" cy="2762249"/>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8C0E8F6C-6A08-185E-8AA1-89020C95DC58}"/>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7" name="Text Placeholder 2">
            <a:extLst>
              <a:ext uri="{FF2B5EF4-FFF2-40B4-BE49-F238E27FC236}">
                <a16:creationId xmlns:a16="http://schemas.microsoft.com/office/drawing/2014/main" id="{DFDB81B2-CC88-77A8-8AC2-05D7C3897970}"/>
              </a:ext>
            </a:extLst>
          </p:cNvPr>
          <p:cNvSpPr>
            <a:spLocks noGrp="1"/>
          </p:cNvSpPr>
          <p:nvPr>
            <p:ph type="body" sz="quarter" idx="13" hasCustomPrompt="1"/>
          </p:nvPr>
        </p:nvSpPr>
        <p:spPr>
          <a:xfrm>
            <a:off x="451610" y="587877"/>
            <a:ext cx="5306405"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5">
            <a:extLst>
              <a:ext uri="{FF2B5EF4-FFF2-40B4-BE49-F238E27FC236}">
                <a16:creationId xmlns:a16="http://schemas.microsoft.com/office/drawing/2014/main" id="{896B5992-4D67-8F98-5A61-17C915ECA53F}"/>
              </a:ext>
            </a:extLst>
          </p:cNvPr>
          <p:cNvSpPr>
            <a:spLocks noGrp="1"/>
          </p:cNvSpPr>
          <p:nvPr>
            <p:ph type="body" sz="quarter" idx="14"/>
          </p:nvPr>
        </p:nvSpPr>
        <p:spPr>
          <a:xfrm>
            <a:off x="451610" y="1922154"/>
            <a:ext cx="5306405" cy="392212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BD393FB-24A2-EB6B-C854-5F345D69EBC1}"/>
              </a:ext>
            </a:extLst>
          </p:cNvPr>
          <p:cNvPicPr>
            <a:picLocks noChangeAspect="1"/>
          </p:cNvPicPr>
          <p:nvPr/>
        </p:nvPicPr>
        <p:blipFill>
          <a:blip r:embed="rId3"/>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17263316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75_Title Slide">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F82BCED9-FBC8-9FF8-1246-8C8F978AC73F}"/>
              </a:ext>
            </a:extLst>
          </p:cNvPr>
          <p:cNvSpPr/>
          <p:nvPr/>
        </p:nvSpPr>
        <p:spPr>
          <a:xfrm>
            <a:off x="767128" y="3647327"/>
            <a:ext cx="10657744" cy="2085653"/>
          </a:xfrm>
          <a:prstGeom prst="roundRect">
            <a:avLst>
              <a:gd name="adj" fmla="val 4845"/>
            </a:avLst>
          </a:prstGeom>
          <a:solidFill>
            <a:srgbClr val="776C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2B6371-3B7E-57AE-0B36-C435593493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1755" y="937880"/>
            <a:ext cx="2613691" cy="5271250"/>
          </a:xfrm>
          <a:prstGeom prst="rect">
            <a:avLst/>
          </a:prstGeom>
        </p:spPr>
      </p:pic>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445500" y="1038224"/>
            <a:ext cx="2366963" cy="5033963"/>
          </a:xfrm>
          <a:prstGeom prst="round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AACEC34-1507-FF42-CF73-ED11943FBC2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CB0C813B-C78C-ADCC-C1B4-34035F9A357D}"/>
              </a:ext>
            </a:extLst>
          </p:cNvPr>
          <p:cNvSpPr>
            <a:spLocks noGrp="1"/>
          </p:cNvSpPr>
          <p:nvPr>
            <p:ph type="body" sz="quarter" idx="13" hasCustomPrompt="1"/>
          </p:nvPr>
        </p:nvSpPr>
        <p:spPr>
          <a:xfrm>
            <a:off x="945996" y="587877"/>
            <a:ext cx="6866334" cy="1213400"/>
          </a:xfrm>
          <a:prstGeom prst="rect">
            <a:avLst/>
          </a:prstGeom>
        </p:spPr>
        <p:txBody>
          <a:bodyPr/>
          <a:lstStyle>
            <a:lvl1pPr marL="0" indent="0" algn="l">
              <a:buNone/>
              <a:defRPr sz="3600" b="1">
                <a:solidFill>
                  <a:srgbClr val="776CB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E6280008-A930-7360-45B4-7ACAAE96731B}"/>
              </a:ext>
            </a:extLst>
          </p:cNvPr>
          <p:cNvSpPr>
            <a:spLocks noGrp="1"/>
          </p:cNvSpPr>
          <p:nvPr>
            <p:ph type="body" sz="quarter" idx="14"/>
          </p:nvPr>
        </p:nvSpPr>
        <p:spPr>
          <a:xfrm>
            <a:off x="945996" y="1922154"/>
            <a:ext cx="6866334" cy="150684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8006C508-1728-E85E-771C-DA20256EA252}"/>
              </a:ext>
            </a:extLst>
          </p:cNvPr>
          <p:cNvSpPr>
            <a:spLocks noGrp="1"/>
          </p:cNvSpPr>
          <p:nvPr>
            <p:ph type="body" sz="quarter" idx="15"/>
          </p:nvPr>
        </p:nvSpPr>
        <p:spPr>
          <a:xfrm>
            <a:off x="945996" y="3805965"/>
            <a:ext cx="6866333" cy="177374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8102415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7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259638" y="-1"/>
            <a:ext cx="3890962" cy="5318125"/>
          </a:xfrm>
          <a:prstGeom prst="round2SameRect">
            <a:avLst>
              <a:gd name="adj1" fmla="val 0"/>
              <a:gd name="adj2" fmla="val 50000"/>
            </a:avLst>
          </a:prstGeom>
          <a:solidFill>
            <a:schemeClr val="bg1">
              <a:lumMod val="85000"/>
            </a:schemeClr>
          </a:solidFill>
        </p:spPr>
        <p:txBody>
          <a:bodyPr/>
          <a:lstStyle>
            <a:lvl1pPr marL="0" indent="0">
              <a:buNone/>
              <a:defRPr sz="1600"/>
            </a:lvl1pPr>
          </a:lstStyle>
          <a:p>
            <a:r>
              <a:rPr lang="en-US"/>
              <a:t>Image placeholder</a:t>
            </a:r>
          </a:p>
        </p:txBody>
      </p:sp>
      <p:sp>
        <p:nvSpPr>
          <p:cNvPr id="4" name="Text Placeholder 3">
            <a:extLst>
              <a:ext uri="{FF2B5EF4-FFF2-40B4-BE49-F238E27FC236}">
                <a16:creationId xmlns:a16="http://schemas.microsoft.com/office/drawing/2014/main" id="{5BEE54E6-AF24-C019-A69F-CE17C791D435}"/>
              </a:ext>
            </a:extLst>
          </p:cNvPr>
          <p:cNvSpPr>
            <a:spLocks noGrp="1"/>
          </p:cNvSpPr>
          <p:nvPr>
            <p:ph type="body" sz="quarter" idx="11" hasCustomPrompt="1"/>
          </p:nvPr>
        </p:nvSpPr>
        <p:spPr>
          <a:xfrm>
            <a:off x="634935" y="3069771"/>
            <a:ext cx="5588000" cy="1475014"/>
          </a:xfrm>
          <a:prstGeom prst="rect">
            <a:avLst/>
          </a:prstGeom>
        </p:spPr>
        <p:txBody>
          <a:bodyPr/>
          <a:lstStyle>
            <a:lvl1pPr marL="0" indent="0">
              <a:buNone/>
              <a:defRPr sz="40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reeform 7">
            <a:extLst>
              <a:ext uri="{FF2B5EF4-FFF2-40B4-BE49-F238E27FC236}">
                <a16:creationId xmlns:a16="http://schemas.microsoft.com/office/drawing/2014/main" id="{6B9D4CB5-9D12-4667-5C9D-1AF1B39295AE}"/>
              </a:ext>
            </a:extLst>
          </p:cNvPr>
          <p:cNvSpPr/>
          <p:nvPr/>
        </p:nvSpPr>
        <p:spPr>
          <a:xfrm>
            <a:off x="7258847" y="5593976"/>
            <a:ext cx="3891516" cy="1264024"/>
          </a:xfrm>
          <a:custGeom>
            <a:avLst/>
            <a:gdLst>
              <a:gd name="connsiteX0" fmla="*/ 1945758 w 3891516"/>
              <a:gd name="connsiteY0" fmla="*/ 0 h 1264024"/>
              <a:gd name="connsiteX1" fmla="*/ 3819957 w 3891516"/>
              <a:gd name="connsiteY1" fmla="*/ 1115477 h 1264024"/>
              <a:gd name="connsiteX2" fmla="*/ 3891516 w 3891516"/>
              <a:gd name="connsiteY2" fmla="*/ 1264024 h 1264024"/>
              <a:gd name="connsiteX3" fmla="*/ 0 w 3891516"/>
              <a:gd name="connsiteY3" fmla="*/ 1264024 h 1264024"/>
              <a:gd name="connsiteX4" fmla="*/ 71559 w 3891516"/>
              <a:gd name="connsiteY4" fmla="*/ 1115477 h 1264024"/>
              <a:gd name="connsiteX5" fmla="*/ 1945758 w 3891516"/>
              <a:gd name="connsiteY5" fmla="*/ 0 h 126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1516" h="1264024">
                <a:moveTo>
                  <a:pt x="1945758" y="0"/>
                </a:moveTo>
                <a:cubicBezTo>
                  <a:pt x="2755062" y="0"/>
                  <a:pt x="3459018" y="451049"/>
                  <a:pt x="3819957" y="1115477"/>
                </a:cubicBezTo>
                <a:lnTo>
                  <a:pt x="3891516" y="1264024"/>
                </a:lnTo>
                <a:lnTo>
                  <a:pt x="0" y="1264024"/>
                </a:lnTo>
                <a:lnTo>
                  <a:pt x="71559" y="1115477"/>
                </a:lnTo>
                <a:cubicBezTo>
                  <a:pt x="432498" y="451049"/>
                  <a:pt x="1136454" y="0"/>
                  <a:pt x="1945758" y="0"/>
                </a:cubicBezTo>
                <a:close/>
              </a:path>
            </a:pathLst>
          </a:cu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10">
            <a:extLst>
              <a:ext uri="{FF2B5EF4-FFF2-40B4-BE49-F238E27FC236}">
                <a16:creationId xmlns:a16="http://schemas.microsoft.com/office/drawing/2014/main" id="{9A8640BE-E3A9-6601-5A87-1885A38444DF}"/>
              </a:ext>
            </a:extLst>
          </p:cNvPr>
          <p:cNvSpPr/>
          <p:nvPr/>
        </p:nvSpPr>
        <p:spPr>
          <a:xfrm>
            <a:off x="578616" y="4677879"/>
            <a:ext cx="5456424" cy="883832"/>
          </a:xfrm>
          <a:prstGeom prst="roundRect">
            <a:avLst>
              <a:gd name="adj" fmla="val 50000"/>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2277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7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4700" y="0"/>
            <a:ext cx="37973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321550" y="932180"/>
            <a:ext cx="2151063" cy="2082800"/>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7437438" y="3684588"/>
            <a:ext cx="2155825" cy="2157412"/>
          </a:xfrm>
          <a:prstGeom prst="ellipse">
            <a:avLst/>
          </a:prstGeom>
          <a:solidFill>
            <a:schemeClr val="bg1">
              <a:lumMod val="85000"/>
            </a:schemeClr>
          </a:solidFill>
        </p:spPr>
        <p:txBody>
          <a:bodyPr/>
          <a:lstStyle>
            <a:lvl1pPr marL="0" indent="0">
              <a:buNone/>
              <a:defRPr sz="1600"/>
            </a:lvl1pPr>
          </a:lstStyle>
          <a:p>
            <a:r>
              <a:rPr lang="en-US"/>
              <a:t>Image placeholder</a:t>
            </a:r>
          </a:p>
        </p:txBody>
      </p:sp>
      <p:sp>
        <p:nvSpPr>
          <p:cNvPr id="11" name="TextBox 10">
            <a:extLst>
              <a:ext uri="{FF2B5EF4-FFF2-40B4-BE49-F238E27FC236}">
                <a16:creationId xmlns:a16="http://schemas.microsoft.com/office/drawing/2014/main" id="{D46290C6-C18D-53F9-8CE7-1CE4FBF56DB3}"/>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0507459-2B25-4934-FDC9-57AF79D5BBFE}"/>
              </a:ext>
            </a:extLst>
          </p:cNvPr>
          <p:cNvSpPr>
            <a:spLocks noGrp="1"/>
          </p:cNvSpPr>
          <p:nvPr>
            <p:ph type="body" sz="quarter" idx="13" hasCustomPrompt="1"/>
          </p:nvPr>
        </p:nvSpPr>
        <p:spPr>
          <a:xfrm>
            <a:off x="382554" y="864749"/>
            <a:ext cx="6662057"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EC23A6F0-996B-01F8-C76C-271C2D69A21A}"/>
              </a:ext>
            </a:extLst>
          </p:cNvPr>
          <p:cNvSpPr>
            <a:spLocks noGrp="1"/>
          </p:cNvSpPr>
          <p:nvPr>
            <p:ph type="body" sz="quarter" idx="14"/>
          </p:nvPr>
        </p:nvSpPr>
        <p:spPr>
          <a:xfrm>
            <a:off x="382554" y="2199026"/>
            <a:ext cx="6662057"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4" name="Picture 3" descr="Logo&#10;&#10;Description automatically generated">
            <a:extLst>
              <a:ext uri="{FF2B5EF4-FFF2-40B4-BE49-F238E27FC236}">
                <a16:creationId xmlns:a16="http://schemas.microsoft.com/office/drawing/2014/main" id="{7E2CD20E-CC94-BD68-A370-FC6DAF7EE1BD}"/>
              </a:ext>
            </a:extLst>
          </p:cNvPr>
          <p:cNvPicPr>
            <a:picLocks noChangeAspect="1"/>
          </p:cNvPicPr>
          <p:nvPr/>
        </p:nvPicPr>
        <p:blipFill>
          <a:blip r:embed="rId2"/>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3600924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78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1016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200400" y="0"/>
            <a:ext cx="2997200"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8D6B211B-86AF-A39C-8EEE-742B74F57E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C538ADB7-C71F-1DF1-23B9-0C73DB93A383}"/>
              </a:ext>
            </a:extLst>
          </p:cNvPr>
          <p:cNvSpPr>
            <a:spLocks noGrp="1"/>
          </p:cNvSpPr>
          <p:nvPr>
            <p:ph type="body" sz="quarter" idx="13" hasCustomPrompt="1"/>
          </p:nvPr>
        </p:nvSpPr>
        <p:spPr>
          <a:xfrm>
            <a:off x="6447129" y="419458"/>
            <a:ext cx="5421410"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B66CBC3F-8689-A486-C10A-22F416794452}"/>
              </a:ext>
            </a:extLst>
          </p:cNvPr>
          <p:cNvSpPr>
            <a:spLocks noGrp="1"/>
          </p:cNvSpPr>
          <p:nvPr>
            <p:ph type="body" sz="quarter" idx="14"/>
          </p:nvPr>
        </p:nvSpPr>
        <p:spPr>
          <a:xfrm>
            <a:off x="6447129" y="1753736"/>
            <a:ext cx="5421410" cy="21931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4" name="Text Placeholder 5">
            <a:extLst>
              <a:ext uri="{FF2B5EF4-FFF2-40B4-BE49-F238E27FC236}">
                <a16:creationId xmlns:a16="http://schemas.microsoft.com/office/drawing/2014/main" id="{70CEFFCB-15E6-FEFB-CA80-7A77F340FDA3}"/>
              </a:ext>
            </a:extLst>
          </p:cNvPr>
          <p:cNvSpPr>
            <a:spLocks noGrp="1"/>
          </p:cNvSpPr>
          <p:nvPr>
            <p:ph type="body" sz="quarter" idx="15"/>
          </p:nvPr>
        </p:nvSpPr>
        <p:spPr>
          <a:xfrm>
            <a:off x="6447129" y="4113708"/>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5">
            <a:extLst>
              <a:ext uri="{FF2B5EF4-FFF2-40B4-BE49-F238E27FC236}">
                <a16:creationId xmlns:a16="http://schemas.microsoft.com/office/drawing/2014/main" id="{3D6E6CBA-8BE0-F69B-D898-44664D80AA22}"/>
              </a:ext>
            </a:extLst>
          </p:cNvPr>
          <p:cNvSpPr>
            <a:spLocks noGrp="1"/>
          </p:cNvSpPr>
          <p:nvPr>
            <p:ph type="body" sz="quarter" idx="16"/>
          </p:nvPr>
        </p:nvSpPr>
        <p:spPr>
          <a:xfrm>
            <a:off x="9311626" y="4114383"/>
            <a:ext cx="2547582" cy="1923198"/>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1" name="Picture 10" descr="Icon&#10;&#10;Description automatically generated with low confidence">
            <a:extLst>
              <a:ext uri="{FF2B5EF4-FFF2-40B4-BE49-F238E27FC236}">
                <a16:creationId xmlns:a16="http://schemas.microsoft.com/office/drawing/2014/main" id="{41BE592F-76F5-5ABE-0519-14D341F1C611}"/>
              </a:ext>
            </a:extLst>
          </p:cNvPr>
          <p:cNvPicPr>
            <a:picLocks noChangeAspect="1"/>
          </p:cNvPicPr>
          <p:nvPr/>
        </p:nvPicPr>
        <p:blipFill>
          <a:blip r:embed="rId2"/>
          <a:stretch>
            <a:fillRect/>
          </a:stretch>
        </p:blipFill>
        <p:spPr>
          <a:xfrm>
            <a:off x="295153" y="6094974"/>
            <a:ext cx="347922" cy="509512"/>
          </a:xfrm>
          <a:prstGeom prst="rect">
            <a:avLst/>
          </a:prstGeom>
        </p:spPr>
      </p:pic>
    </p:spTree>
    <p:extLst>
      <p:ext uri="{BB962C8B-B14F-4D97-AF65-F5344CB8AC3E}">
        <p14:creationId xmlns:p14="http://schemas.microsoft.com/office/powerpoint/2010/main" val="21546815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79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5738812" y="865188"/>
            <a:ext cx="3605211" cy="5384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3" name="TextBox 2">
            <a:extLst>
              <a:ext uri="{FF2B5EF4-FFF2-40B4-BE49-F238E27FC236}">
                <a16:creationId xmlns:a16="http://schemas.microsoft.com/office/drawing/2014/main" id="{EB211A04-71E9-8072-B82E-7F3F63FF09B2}"/>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ound Same Side Corner Rectangle 5">
            <a:extLst>
              <a:ext uri="{FF2B5EF4-FFF2-40B4-BE49-F238E27FC236}">
                <a16:creationId xmlns:a16="http://schemas.microsoft.com/office/drawing/2014/main" id="{574632C3-CDBE-661B-D8BC-DF613600BCA7}"/>
              </a:ext>
            </a:extLst>
          </p:cNvPr>
          <p:cNvSpPr/>
          <p:nvPr/>
        </p:nvSpPr>
        <p:spPr>
          <a:xfrm rot="5400000">
            <a:off x="7733393" y="2475052"/>
            <a:ext cx="5385734" cy="2165128"/>
          </a:xfrm>
          <a:prstGeom prst="round2SameRect">
            <a:avLst>
              <a:gd name="adj1" fmla="val 9954"/>
              <a:gd name="adj2" fmla="val 0"/>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87538B54-EDAA-2FA7-68F8-3E2230037920}"/>
              </a:ext>
            </a:extLst>
          </p:cNvPr>
          <p:cNvSpPr>
            <a:spLocks noGrp="1"/>
          </p:cNvSpPr>
          <p:nvPr>
            <p:ph type="body" sz="quarter" idx="13" hasCustomPrompt="1"/>
          </p:nvPr>
        </p:nvSpPr>
        <p:spPr>
          <a:xfrm>
            <a:off x="401216" y="864749"/>
            <a:ext cx="5262466"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54BC065A-23AC-4B49-16B9-70431656718C}"/>
              </a:ext>
            </a:extLst>
          </p:cNvPr>
          <p:cNvSpPr>
            <a:spLocks noGrp="1"/>
          </p:cNvSpPr>
          <p:nvPr>
            <p:ph type="body" sz="quarter" idx="14"/>
          </p:nvPr>
        </p:nvSpPr>
        <p:spPr>
          <a:xfrm>
            <a:off x="401216" y="2199026"/>
            <a:ext cx="5262466" cy="4050961"/>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2">
            <a:extLst>
              <a:ext uri="{FF2B5EF4-FFF2-40B4-BE49-F238E27FC236}">
                <a16:creationId xmlns:a16="http://schemas.microsoft.com/office/drawing/2014/main" id="{C1AD3E70-4E26-2252-BF2C-00D3057EEB70}"/>
              </a:ext>
            </a:extLst>
          </p:cNvPr>
          <p:cNvSpPr>
            <a:spLocks noGrp="1"/>
          </p:cNvSpPr>
          <p:nvPr>
            <p:ph type="body" sz="quarter" idx="15" hasCustomPrompt="1"/>
          </p:nvPr>
        </p:nvSpPr>
        <p:spPr>
          <a:xfrm>
            <a:off x="9419153" y="1017149"/>
            <a:ext cx="1840271" cy="1213400"/>
          </a:xfrm>
          <a:prstGeom prst="rect">
            <a:avLst/>
          </a:prstGeom>
        </p:spPr>
        <p:txBody>
          <a:bodyPr/>
          <a:lstStyle>
            <a:lvl1pPr marL="0" indent="0" algn="l">
              <a:buNone/>
              <a:defRPr sz="2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D27617A1-268A-076D-0B96-B396AD081128}"/>
              </a:ext>
            </a:extLst>
          </p:cNvPr>
          <p:cNvSpPr>
            <a:spLocks noGrp="1"/>
          </p:cNvSpPr>
          <p:nvPr>
            <p:ph type="body" sz="quarter" idx="16"/>
          </p:nvPr>
        </p:nvSpPr>
        <p:spPr>
          <a:xfrm>
            <a:off x="9430946" y="2351539"/>
            <a:ext cx="1816683" cy="3641711"/>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4433144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80_Title Slide">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46EB9D2D-BF33-C196-5135-C6D20C5D1C3B}"/>
              </a:ext>
            </a:extLst>
          </p:cNvPr>
          <p:cNvSpPr/>
          <p:nvPr/>
        </p:nvSpPr>
        <p:spPr>
          <a:xfrm>
            <a:off x="83976" y="801112"/>
            <a:ext cx="11628599" cy="5233742"/>
          </a:xfrm>
          <a:custGeom>
            <a:avLst/>
            <a:gdLst>
              <a:gd name="connsiteX0" fmla="*/ 0 w 11878831"/>
              <a:gd name="connsiteY0" fmla="*/ 0 h 5233742"/>
              <a:gd name="connsiteX1" fmla="*/ 9261960 w 11878831"/>
              <a:gd name="connsiteY1" fmla="*/ 0 h 5233742"/>
              <a:gd name="connsiteX2" fmla="*/ 11878831 w 11878831"/>
              <a:gd name="connsiteY2" fmla="*/ 2616871 h 5233742"/>
              <a:gd name="connsiteX3" fmla="*/ 9261960 w 11878831"/>
              <a:gd name="connsiteY3" fmla="*/ 5233742 h 5233742"/>
              <a:gd name="connsiteX4" fmla="*/ 0 w 11878831"/>
              <a:gd name="connsiteY4" fmla="*/ 5233742 h 5233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8831" h="5233742">
                <a:moveTo>
                  <a:pt x="0" y="0"/>
                </a:moveTo>
                <a:lnTo>
                  <a:pt x="9261960" y="0"/>
                </a:lnTo>
                <a:cubicBezTo>
                  <a:pt x="10707218" y="0"/>
                  <a:pt x="11878831" y="1171613"/>
                  <a:pt x="11878831" y="2616871"/>
                </a:cubicBezTo>
                <a:cubicBezTo>
                  <a:pt x="11878831" y="4062129"/>
                  <a:pt x="10707218" y="5233742"/>
                  <a:pt x="9261960" y="5233742"/>
                </a:cubicBezTo>
                <a:lnTo>
                  <a:pt x="0" y="5233742"/>
                </a:lnTo>
                <a:close/>
              </a:path>
            </a:pathLst>
          </a:cu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7601673-0A35-3A79-7321-C893DCE99A7E}"/>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5">
            <a:extLst>
              <a:ext uri="{FF2B5EF4-FFF2-40B4-BE49-F238E27FC236}">
                <a16:creationId xmlns:a16="http://schemas.microsoft.com/office/drawing/2014/main" id="{0EE3B513-2D4B-A815-9BD9-A409C765CC6A}"/>
              </a:ext>
            </a:extLst>
          </p:cNvPr>
          <p:cNvSpPr>
            <a:spLocks noGrp="1"/>
          </p:cNvSpPr>
          <p:nvPr>
            <p:ph type="body" sz="quarter" idx="10" hasCustomPrompt="1"/>
          </p:nvPr>
        </p:nvSpPr>
        <p:spPr>
          <a:xfrm>
            <a:off x="479425" y="1725840"/>
            <a:ext cx="5616575"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EBC0DAE9-F336-6A89-C977-7A42D35DF230}"/>
              </a:ext>
            </a:extLst>
          </p:cNvPr>
          <p:cNvSpPr>
            <a:spLocks noGrp="1"/>
          </p:cNvSpPr>
          <p:nvPr>
            <p:ph type="body" sz="quarter" idx="11"/>
          </p:nvPr>
        </p:nvSpPr>
        <p:spPr>
          <a:xfrm>
            <a:off x="479425" y="3417888"/>
            <a:ext cx="5616575" cy="2068512"/>
          </a:xfrm>
          <a:prstGeom prst="rect">
            <a:avLst/>
          </a:prstGeom>
        </p:spPr>
        <p:txBody>
          <a:bodyPr/>
          <a:lstStyle>
            <a:lvl1pPr marL="0" indent="0">
              <a:buNone/>
              <a:defRPr sz="24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CDC72E22-AB72-7C21-6028-1E43AE60D583}"/>
              </a:ext>
            </a:extLst>
          </p:cNvPr>
          <p:cNvPicPr>
            <a:picLocks noChangeAspect="1"/>
          </p:cNvPicPr>
          <p:nvPr/>
        </p:nvPicPr>
        <p:blipFill>
          <a:blip r:embed="rId2"/>
          <a:stretch>
            <a:fillRect/>
          </a:stretch>
        </p:blipFill>
        <p:spPr>
          <a:xfrm>
            <a:off x="6605879" y="937770"/>
            <a:ext cx="4982459" cy="4982459"/>
          </a:xfrm>
          <a:prstGeom prst="rect">
            <a:avLst/>
          </a:prstGeom>
        </p:spPr>
      </p:pic>
    </p:spTree>
    <p:extLst>
      <p:ext uri="{BB962C8B-B14F-4D97-AF65-F5344CB8AC3E}">
        <p14:creationId xmlns:p14="http://schemas.microsoft.com/office/powerpoint/2010/main" val="317758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7259638" y="-1"/>
            <a:ext cx="3890962" cy="5318125"/>
          </a:xfrm>
          <a:prstGeom prst="round2SameRect">
            <a:avLst>
              <a:gd name="adj1" fmla="val 0"/>
              <a:gd name="adj2" fmla="val 50000"/>
            </a:avLst>
          </a:prstGeom>
          <a:solidFill>
            <a:schemeClr val="bg1">
              <a:lumMod val="85000"/>
            </a:schemeClr>
          </a:solidFill>
        </p:spPr>
        <p:txBody>
          <a:bodyPr/>
          <a:lstStyle>
            <a:lvl1pPr marL="0" indent="0">
              <a:buNone/>
              <a:defRPr sz="1600"/>
            </a:lvl1pPr>
          </a:lstStyle>
          <a:p>
            <a:r>
              <a:rPr lang="en-US"/>
              <a:t>Image placeholder</a:t>
            </a:r>
          </a:p>
        </p:txBody>
      </p:sp>
      <p:sp>
        <p:nvSpPr>
          <p:cNvPr id="4" name="Text Placeholder 3">
            <a:extLst>
              <a:ext uri="{FF2B5EF4-FFF2-40B4-BE49-F238E27FC236}">
                <a16:creationId xmlns:a16="http://schemas.microsoft.com/office/drawing/2014/main" id="{5BEE54E6-AF24-C019-A69F-CE17C791D435}"/>
              </a:ext>
            </a:extLst>
          </p:cNvPr>
          <p:cNvSpPr>
            <a:spLocks noGrp="1"/>
          </p:cNvSpPr>
          <p:nvPr>
            <p:ph type="body" sz="quarter" idx="11" hasCustomPrompt="1"/>
          </p:nvPr>
        </p:nvSpPr>
        <p:spPr>
          <a:xfrm>
            <a:off x="634935" y="3069771"/>
            <a:ext cx="5588000" cy="1475014"/>
          </a:xfrm>
          <a:prstGeom prst="rect">
            <a:avLst/>
          </a:prstGeom>
        </p:spPr>
        <p:txBody>
          <a:bodyPr/>
          <a:lstStyle>
            <a:lvl1pPr marL="0" indent="0">
              <a:buNone/>
              <a:defRPr sz="4000" b="1">
                <a:solidFill>
                  <a:srgbClr val="FFC226"/>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Freeform 7">
            <a:extLst>
              <a:ext uri="{FF2B5EF4-FFF2-40B4-BE49-F238E27FC236}">
                <a16:creationId xmlns:a16="http://schemas.microsoft.com/office/drawing/2014/main" id="{6B9D4CB5-9D12-4667-5C9D-1AF1B39295AE}"/>
              </a:ext>
            </a:extLst>
          </p:cNvPr>
          <p:cNvSpPr/>
          <p:nvPr/>
        </p:nvSpPr>
        <p:spPr>
          <a:xfrm>
            <a:off x="7258847" y="5593976"/>
            <a:ext cx="3891516" cy="1264024"/>
          </a:xfrm>
          <a:custGeom>
            <a:avLst/>
            <a:gdLst>
              <a:gd name="connsiteX0" fmla="*/ 1945758 w 3891516"/>
              <a:gd name="connsiteY0" fmla="*/ 0 h 1264024"/>
              <a:gd name="connsiteX1" fmla="*/ 3819957 w 3891516"/>
              <a:gd name="connsiteY1" fmla="*/ 1115477 h 1264024"/>
              <a:gd name="connsiteX2" fmla="*/ 3891516 w 3891516"/>
              <a:gd name="connsiteY2" fmla="*/ 1264024 h 1264024"/>
              <a:gd name="connsiteX3" fmla="*/ 0 w 3891516"/>
              <a:gd name="connsiteY3" fmla="*/ 1264024 h 1264024"/>
              <a:gd name="connsiteX4" fmla="*/ 71559 w 3891516"/>
              <a:gd name="connsiteY4" fmla="*/ 1115477 h 1264024"/>
              <a:gd name="connsiteX5" fmla="*/ 1945758 w 3891516"/>
              <a:gd name="connsiteY5" fmla="*/ 0 h 126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1516" h="1264024">
                <a:moveTo>
                  <a:pt x="1945758" y="0"/>
                </a:moveTo>
                <a:cubicBezTo>
                  <a:pt x="2755062" y="0"/>
                  <a:pt x="3459018" y="451049"/>
                  <a:pt x="3819957" y="1115477"/>
                </a:cubicBezTo>
                <a:lnTo>
                  <a:pt x="3891516" y="1264024"/>
                </a:lnTo>
                <a:lnTo>
                  <a:pt x="0" y="1264024"/>
                </a:lnTo>
                <a:lnTo>
                  <a:pt x="71559" y="1115477"/>
                </a:lnTo>
                <a:cubicBezTo>
                  <a:pt x="432498" y="451049"/>
                  <a:pt x="1136454" y="0"/>
                  <a:pt x="1945758" y="0"/>
                </a:cubicBezTo>
                <a:close/>
              </a:path>
            </a:pathLst>
          </a:cu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ounded Rectangle 10">
            <a:extLst>
              <a:ext uri="{FF2B5EF4-FFF2-40B4-BE49-F238E27FC236}">
                <a16:creationId xmlns:a16="http://schemas.microsoft.com/office/drawing/2014/main" id="{9A8640BE-E3A9-6601-5A87-1885A38444DF}"/>
              </a:ext>
            </a:extLst>
          </p:cNvPr>
          <p:cNvSpPr/>
          <p:nvPr/>
        </p:nvSpPr>
        <p:spPr>
          <a:xfrm>
            <a:off x="578616" y="4677879"/>
            <a:ext cx="5456424" cy="883832"/>
          </a:xfrm>
          <a:prstGeom prst="roundRect">
            <a:avLst>
              <a:gd name="adj" fmla="val 50000"/>
            </a:avLst>
          </a:prstGeom>
          <a:solidFill>
            <a:srgbClr val="FF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881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8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5" y="3428999"/>
            <a:ext cx="3580363" cy="26876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708400" y="512763"/>
            <a:ext cx="2871788" cy="291623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6592888" y="3429000"/>
            <a:ext cx="5611812" cy="2687637"/>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339ECC43-FD3E-4C05-23F8-E108F3E2CB8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22344755-6A33-7FF1-4B0A-09D446F74AB9}"/>
              </a:ext>
            </a:extLst>
          </p:cNvPr>
          <p:cNvSpPr>
            <a:spLocks noGrp="1"/>
          </p:cNvSpPr>
          <p:nvPr>
            <p:ph type="body" sz="quarter" idx="13" hasCustomPrompt="1"/>
          </p:nvPr>
        </p:nvSpPr>
        <p:spPr>
          <a:xfrm>
            <a:off x="288925" y="512763"/>
            <a:ext cx="3275013" cy="2687637"/>
          </a:xfrm>
          <a:prstGeom prst="rect">
            <a:avLst/>
          </a:prstGeom>
        </p:spPr>
        <p:txBody>
          <a:bodyPr/>
          <a:lstStyle>
            <a:lvl1pPr marL="0" indent="0" algn="ctr">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16EDD439-5703-B1F6-CD0E-3B4F9936B613}"/>
              </a:ext>
            </a:extLst>
          </p:cNvPr>
          <p:cNvSpPr>
            <a:spLocks noGrp="1"/>
          </p:cNvSpPr>
          <p:nvPr>
            <p:ph type="body" sz="quarter" idx="14"/>
          </p:nvPr>
        </p:nvSpPr>
        <p:spPr>
          <a:xfrm>
            <a:off x="6737350" y="512763"/>
            <a:ext cx="5165725" cy="268763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7" name="Text Placeholder 5">
            <a:extLst>
              <a:ext uri="{FF2B5EF4-FFF2-40B4-BE49-F238E27FC236}">
                <a16:creationId xmlns:a16="http://schemas.microsoft.com/office/drawing/2014/main" id="{51293C88-280C-E5B3-1F45-1A335091462D}"/>
              </a:ext>
            </a:extLst>
          </p:cNvPr>
          <p:cNvSpPr>
            <a:spLocks noGrp="1"/>
          </p:cNvSpPr>
          <p:nvPr>
            <p:ph type="body" sz="quarter" idx="15"/>
          </p:nvPr>
        </p:nvSpPr>
        <p:spPr>
          <a:xfrm>
            <a:off x="3810649" y="3581399"/>
            <a:ext cx="2618144" cy="2632789"/>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1" name="Rectangle 10">
            <a:extLst>
              <a:ext uri="{FF2B5EF4-FFF2-40B4-BE49-F238E27FC236}">
                <a16:creationId xmlns:a16="http://schemas.microsoft.com/office/drawing/2014/main" id="{77E241C0-709B-D3EA-D946-08071889E377}"/>
              </a:ext>
            </a:extLst>
          </p:cNvPr>
          <p:cNvSpPr/>
          <p:nvPr/>
        </p:nvSpPr>
        <p:spPr>
          <a:xfrm>
            <a:off x="93305" y="6116637"/>
            <a:ext cx="3615095" cy="97551"/>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419C78-21AB-6753-9870-9E6E318CCF5A}"/>
              </a:ext>
            </a:extLst>
          </p:cNvPr>
          <p:cNvSpPr/>
          <p:nvPr/>
        </p:nvSpPr>
        <p:spPr>
          <a:xfrm>
            <a:off x="6592888" y="6116637"/>
            <a:ext cx="5624512" cy="97551"/>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807171-E79F-D6B0-C5E6-C12F7B7C77AC}"/>
              </a:ext>
            </a:extLst>
          </p:cNvPr>
          <p:cNvSpPr/>
          <p:nvPr/>
        </p:nvSpPr>
        <p:spPr>
          <a:xfrm>
            <a:off x="3673669" y="3422167"/>
            <a:ext cx="2919220" cy="97551"/>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3551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82_Title Slide">
    <p:spTree>
      <p:nvGrpSpPr>
        <p:cNvPr id="1" name=""/>
        <p:cNvGrpSpPr/>
        <p:nvPr/>
      </p:nvGrpSpPr>
      <p:grpSpPr>
        <a:xfrm>
          <a:off x="0" y="0"/>
          <a:ext cx="0" cy="0"/>
          <a:chOff x="0" y="0"/>
          <a:chExt cx="0" cy="0"/>
        </a:xfrm>
      </p:grpSpPr>
      <p:pic>
        <p:nvPicPr>
          <p:cNvPr id="13" name="Picture 12" descr="A bunch of oranges growing on a tree&#10;&#10;Description automatically generated with medium confidence">
            <a:extLst>
              <a:ext uri="{FF2B5EF4-FFF2-40B4-BE49-F238E27FC236}">
                <a16:creationId xmlns:a16="http://schemas.microsoft.com/office/drawing/2014/main" id="{3F62B6D2-22E5-9D89-3B8B-5B713979AF42}"/>
              </a:ext>
            </a:extLst>
          </p:cNvPr>
          <p:cNvPicPr>
            <a:picLocks noChangeAspect="1"/>
          </p:cNvPicPr>
          <p:nvPr/>
        </p:nvPicPr>
        <p:blipFill>
          <a:blip r:embed="rId2"/>
          <a:stretch>
            <a:fillRect/>
          </a:stretch>
        </p:blipFill>
        <p:spPr>
          <a:xfrm>
            <a:off x="0" y="0"/>
            <a:ext cx="12192000" cy="6858000"/>
          </a:xfrm>
          <a:prstGeom prst="rect">
            <a:avLst/>
          </a:prstGeom>
        </p:spPr>
      </p:pic>
      <p:sp>
        <p:nvSpPr>
          <p:cNvPr id="9" name="Rounded Rectangle 5">
            <a:extLst>
              <a:ext uri="{FF2B5EF4-FFF2-40B4-BE49-F238E27FC236}">
                <a16:creationId xmlns:a16="http://schemas.microsoft.com/office/drawing/2014/main" id="{6D939807-73CF-3165-6D4A-74DAA26F6FF7}"/>
              </a:ext>
            </a:extLst>
          </p:cNvPr>
          <p:cNvSpPr/>
          <p:nvPr/>
        </p:nvSpPr>
        <p:spPr>
          <a:xfrm>
            <a:off x="1022266" y="1088546"/>
            <a:ext cx="10147468" cy="4680907"/>
          </a:xfrm>
          <a:prstGeom prst="roundRect">
            <a:avLst>
              <a:gd name="adj" fmla="val 2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3D37D004-1EEE-7FDF-0AEC-B75820CC6D3F}"/>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00EF8DBB-180C-D345-C214-0080071EA086}"/>
              </a:ext>
            </a:extLst>
          </p:cNvPr>
          <p:cNvSpPr>
            <a:spLocks noGrp="1"/>
          </p:cNvSpPr>
          <p:nvPr>
            <p:ph type="body" sz="quarter" idx="13" hasCustomPrompt="1"/>
          </p:nvPr>
        </p:nvSpPr>
        <p:spPr>
          <a:xfrm>
            <a:off x="1268639" y="3194715"/>
            <a:ext cx="3275013" cy="1775193"/>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9787E05-D6B7-D2E0-5EB0-484E9B473B5E}"/>
              </a:ext>
            </a:extLst>
          </p:cNvPr>
          <p:cNvSpPr>
            <a:spLocks noGrp="1"/>
          </p:cNvSpPr>
          <p:nvPr>
            <p:ph type="body" sz="quarter" idx="14"/>
          </p:nvPr>
        </p:nvSpPr>
        <p:spPr>
          <a:xfrm>
            <a:off x="5057232" y="1268964"/>
            <a:ext cx="5866130" cy="42734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2" name="Picture 11" descr="Icon&#10;&#10;Description automatically generated with low confidence">
            <a:extLst>
              <a:ext uri="{FF2B5EF4-FFF2-40B4-BE49-F238E27FC236}">
                <a16:creationId xmlns:a16="http://schemas.microsoft.com/office/drawing/2014/main" id="{321FDF43-F32B-8AC1-8853-212AEAE26525}"/>
              </a:ext>
            </a:extLst>
          </p:cNvPr>
          <p:cNvPicPr>
            <a:picLocks noChangeAspect="1"/>
          </p:cNvPicPr>
          <p:nvPr/>
        </p:nvPicPr>
        <p:blipFill>
          <a:blip r:embed="rId3"/>
          <a:stretch>
            <a:fillRect/>
          </a:stretch>
        </p:blipFill>
        <p:spPr>
          <a:xfrm>
            <a:off x="295153" y="6094974"/>
            <a:ext cx="347922" cy="509512"/>
          </a:xfrm>
          <a:prstGeom prst="rect">
            <a:avLst/>
          </a:prstGeom>
        </p:spPr>
      </p:pic>
      <p:pic>
        <p:nvPicPr>
          <p:cNvPr id="2" name="Picture 1" descr="Logo&#10;&#10;Description automatically generated">
            <a:extLst>
              <a:ext uri="{FF2B5EF4-FFF2-40B4-BE49-F238E27FC236}">
                <a16:creationId xmlns:a16="http://schemas.microsoft.com/office/drawing/2014/main" id="{05FDFFCC-BB2F-025E-8A86-A311366DD651}"/>
              </a:ext>
            </a:extLst>
          </p:cNvPr>
          <p:cNvPicPr>
            <a:picLocks noChangeAspect="1"/>
          </p:cNvPicPr>
          <p:nvPr/>
        </p:nvPicPr>
        <p:blipFill>
          <a:blip r:embed="rId4"/>
          <a:stretch>
            <a:fillRect/>
          </a:stretch>
        </p:blipFill>
        <p:spPr>
          <a:xfrm>
            <a:off x="11168962" y="6512756"/>
            <a:ext cx="999593" cy="261610"/>
          </a:xfrm>
          <a:prstGeom prst="rect">
            <a:avLst/>
          </a:prstGeom>
        </p:spPr>
      </p:pic>
      <p:pic>
        <p:nvPicPr>
          <p:cNvPr id="7" name="Picture 6">
            <a:extLst>
              <a:ext uri="{FF2B5EF4-FFF2-40B4-BE49-F238E27FC236}">
                <a16:creationId xmlns:a16="http://schemas.microsoft.com/office/drawing/2014/main" id="{DFAC4494-7965-2F87-FA39-BB606CF6FD04}"/>
              </a:ext>
            </a:extLst>
          </p:cNvPr>
          <p:cNvPicPr>
            <a:picLocks noChangeAspect="1"/>
          </p:cNvPicPr>
          <p:nvPr/>
        </p:nvPicPr>
        <p:blipFill>
          <a:blip r:embed="rId5"/>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31324831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83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0FCE09-D5C2-67A3-79AF-637C96FE692F}"/>
              </a:ext>
            </a:extLst>
          </p:cNvPr>
          <p:cNvSpPr/>
          <p:nvPr/>
        </p:nvSpPr>
        <p:spPr>
          <a:xfrm>
            <a:off x="89610" y="4623955"/>
            <a:ext cx="12102390" cy="2234044"/>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1B81B"/>
              </a:solidFill>
            </a:endParaRPr>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479422" y="2713038"/>
            <a:ext cx="3573462"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4310061" y="2713038"/>
            <a:ext cx="3571874"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10" name="Picture Placeholder 7">
            <a:extLst>
              <a:ext uri="{FF2B5EF4-FFF2-40B4-BE49-F238E27FC236}">
                <a16:creationId xmlns:a16="http://schemas.microsoft.com/office/drawing/2014/main" id="{69938B9C-69E0-964E-91C0-D61AFC45746F}"/>
              </a:ext>
            </a:extLst>
          </p:cNvPr>
          <p:cNvSpPr>
            <a:spLocks noGrp="1"/>
          </p:cNvSpPr>
          <p:nvPr>
            <p:ph type="pic" sz="quarter" idx="12" hasCustomPrompt="1"/>
          </p:nvPr>
        </p:nvSpPr>
        <p:spPr>
          <a:xfrm>
            <a:off x="8139112" y="2713038"/>
            <a:ext cx="3573461" cy="29464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CBA485E3-625D-38AE-4A71-35B879B29DE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solidFill>
                  <a:schemeClr val="bg1"/>
                </a:solidFill>
                <a:latin typeface="Century Gothic" panose="020B0502020202020204" pitchFamily="34" charset="0"/>
              </a:rPr>
              <a:pPr algn="ctr"/>
              <a:t>‹#›</a:t>
            </a:fld>
            <a:endParaRPr lang="en-US" sz="1100">
              <a:solidFill>
                <a:schemeClr val="bg1"/>
              </a:solidFill>
              <a:latin typeface="Century Gothic" panose="020B0502020202020204" pitchFamily="34" charset="0"/>
            </a:endParaRPr>
          </a:p>
        </p:txBody>
      </p:sp>
      <p:pic>
        <p:nvPicPr>
          <p:cNvPr id="4" name="Picture 3" descr="Icon&#10;&#10;Description automatically generated with low confidence">
            <a:extLst>
              <a:ext uri="{FF2B5EF4-FFF2-40B4-BE49-F238E27FC236}">
                <a16:creationId xmlns:a16="http://schemas.microsoft.com/office/drawing/2014/main" id="{5C1FD90F-035B-7F1B-634F-D81757601A26}"/>
              </a:ext>
            </a:extLst>
          </p:cNvPr>
          <p:cNvPicPr>
            <a:picLocks noChangeAspect="1"/>
          </p:cNvPicPr>
          <p:nvPr/>
        </p:nvPicPr>
        <p:blipFill>
          <a:blip r:embed="rId2"/>
          <a:stretch>
            <a:fillRect/>
          </a:stretch>
        </p:blipFill>
        <p:spPr>
          <a:xfrm>
            <a:off x="295153" y="6094974"/>
            <a:ext cx="347922" cy="509512"/>
          </a:xfrm>
          <a:prstGeom prst="rect">
            <a:avLst/>
          </a:prstGeom>
        </p:spPr>
      </p:pic>
      <p:sp>
        <p:nvSpPr>
          <p:cNvPr id="6" name="Text Placeholder 2">
            <a:extLst>
              <a:ext uri="{FF2B5EF4-FFF2-40B4-BE49-F238E27FC236}">
                <a16:creationId xmlns:a16="http://schemas.microsoft.com/office/drawing/2014/main" id="{4A95B532-71B4-5A9D-4B23-E3C6E7C939CF}"/>
              </a:ext>
            </a:extLst>
          </p:cNvPr>
          <p:cNvSpPr>
            <a:spLocks noGrp="1"/>
          </p:cNvSpPr>
          <p:nvPr>
            <p:ph type="body" sz="quarter" idx="13" hasCustomPrompt="1"/>
          </p:nvPr>
        </p:nvSpPr>
        <p:spPr>
          <a:xfrm>
            <a:off x="550182" y="569166"/>
            <a:ext cx="3502702" cy="1850217"/>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42AE11A6-A18D-E9BC-04B6-570F044E2962}"/>
              </a:ext>
            </a:extLst>
          </p:cNvPr>
          <p:cNvSpPr>
            <a:spLocks noGrp="1"/>
          </p:cNvSpPr>
          <p:nvPr>
            <p:ph type="body" sz="quarter" idx="14"/>
          </p:nvPr>
        </p:nvSpPr>
        <p:spPr>
          <a:xfrm>
            <a:off x="4861249" y="569166"/>
            <a:ext cx="6851324" cy="1850217"/>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11" name="Picture 10" descr="Logo&#10;&#10;Description automatically generated">
            <a:extLst>
              <a:ext uri="{FF2B5EF4-FFF2-40B4-BE49-F238E27FC236}">
                <a16:creationId xmlns:a16="http://schemas.microsoft.com/office/drawing/2014/main" id="{1C1E0BFF-C7C4-56C8-0BC6-F026F5294244}"/>
              </a:ext>
            </a:extLst>
          </p:cNvPr>
          <p:cNvPicPr>
            <a:picLocks noChangeAspect="1"/>
          </p:cNvPicPr>
          <p:nvPr/>
        </p:nvPicPr>
        <p:blipFill>
          <a:blip r:embed="rId3"/>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36829987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4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83976" y="0"/>
            <a:ext cx="5338924" cy="6186196"/>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624A8A7A-2574-E734-B4E4-AC0E728C40A7}"/>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Rectangle 1">
            <a:extLst>
              <a:ext uri="{FF2B5EF4-FFF2-40B4-BE49-F238E27FC236}">
                <a16:creationId xmlns:a16="http://schemas.microsoft.com/office/drawing/2014/main" id="{4A8C5231-C413-ECE0-F5A6-3A4808882239}"/>
              </a:ext>
            </a:extLst>
          </p:cNvPr>
          <p:cNvSpPr/>
          <p:nvPr/>
        </p:nvSpPr>
        <p:spPr>
          <a:xfrm>
            <a:off x="5422900" y="1447799"/>
            <a:ext cx="6769100" cy="4738397"/>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5">
            <a:extLst>
              <a:ext uri="{FF2B5EF4-FFF2-40B4-BE49-F238E27FC236}">
                <a16:creationId xmlns:a16="http://schemas.microsoft.com/office/drawing/2014/main" id="{125A48E3-084B-6427-4424-1EB91E8AE6BA}"/>
              </a:ext>
            </a:extLst>
          </p:cNvPr>
          <p:cNvSpPr>
            <a:spLocks noGrp="1"/>
          </p:cNvSpPr>
          <p:nvPr>
            <p:ph type="body" sz="quarter" idx="11" hasCustomPrompt="1"/>
          </p:nvPr>
        </p:nvSpPr>
        <p:spPr>
          <a:xfrm>
            <a:off x="5545948" y="1706856"/>
            <a:ext cx="6415897" cy="1501775"/>
          </a:xfrm>
          <a:prstGeom prst="rect">
            <a:avLst/>
          </a:prstGeom>
        </p:spPr>
        <p:txBody>
          <a:bodyPr/>
          <a:lstStyle>
            <a:lvl1pPr marL="0" indent="0">
              <a:buNone/>
              <a:defRPr sz="36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5">
            <a:extLst>
              <a:ext uri="{FF2B5EF4-FFF2-40B4-BE49-F238E27FC236}">
                <a16:creationId xmlns:a16="http://schemas.microsoft.com/office/drawing/2014/main" id="{BD911E7C-6ECB-2F44-9CBA-C30BED4D03BC}"/>
              </a:ext>
            </a:extLst>
          </p:cNvPr>
          <p:cNvSpPr>
            <a:spLocks noGrp="1"/>
          </p:cNvSpPr>
          <p:nvPr>
            <p:ph type="body" sz="quarter" idx="14"/>
          </p:nvPr>
        </p:nvSpPr>
        <p:spPr>
          <a:xfrm>
            <a:off x="5545948" y="3300927"/>
            <a:ext cx="6415897" cy="2661334"/>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4595897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85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652" y="3733800"/>
            <a:ext cx="7477135" cy="31242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7580118" y="0"/>
            <a:ext cx="4621212" cy="37338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5" name="TextBox 4">
            <a:extLst>
              <a:ext uri="{FF2B5EF4-FFF2-40B4-BE49-F238E27FC236}">
                <a16:creationId xmlns:a16="http://schemas.microsoft.com/office/drawing/2014/main" id="{0B6B9293-EC25-D7E7-454C-8FA1CD684406}"/>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2" name="Text Placeholder 2">
            <a:extLst>
              <a:ext uri="{FF2B5EF4-FFF2-40B4-BE49-F238E27FC236}">
                <a16:creationId xmlns:a16="http://schemas.microsoft.com/office/drawing/2014/main" id="{450033F3-1EB4-2124-A229-84C23D830846}"/>
              </a:ext>
            </a:extLst>
          </p:cNvPr>
          <p:cNvSpPr>
            <a:spLocks noGrp="1"/>
          </p:cNvSpPr>
          <p:nvPr>
            <p:ph type="body" sz="quarter" idx="13" hasCustomPrompt="1"/>
          </p:nvPr>
        </p:nvSpPr>
        <p:spPr>
          <a:xfrm>
            <a:off x="550181" y="569167"/>
            <a:ext cx="6625059" cy="1259634"/>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 Placeholder 5">
            <a:extLst>
              <a:ext uri="{FF2B5EF4-FFF2-40B4-BE49-F238E27FC236}">
                <a16:creationId xmlns:a16="http://schemas.microsoft.com/office/drawing/2014/main" id="{CB282DAC-CFEB-33DC-F802-FB99C64C37CD}"/>
              </a:ext>
            </a:extLst>
          </p:cNvPr>
          <p:cNvSpPr>
            <a:spLocks noGrp="1"/>
          </p:cNvSpPr>
          <p:nvPr>
            <p:ph type="body" sz="quarter" idx="14"/>
          </p:nvPr>
        </p:nvSpPr>
        <p:spPr>
          <a:xfrm>
            <a:off x="550181" y="2006082"/>
            <a:ext cx="6625059" cy="153022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6" name="Text Placeholder 5">
            <a:extLst>
              <a:ext uri="{FF2B5EF4-FFF2-40B4-BE49-F238E27FC236}">
                <a16:creationId xmlns:a16="http://schemas.microsoft.com/office/drawing/2014/main" id="{0A351579-592E-CE6B-3CA4-D89F17FEA4E3}"/>
              </a:ext>
            </a:extLst>
          </p:cNvPr>
          <p:cNvSpPr>
            <a:spLocks noGrp="1"/>
          </p:cNvSpPr>
          <p:nvPr>
            <p:ph type="body" sz="quarter" idx="15"/>
          </p:nvPr>
        </p:nvSpPr>
        <p:spPr>
          <a:xfrm>
            <a:off x="7784516" y="3921968"/>
            <a:ext cx="4177329" cy="2198914"/>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pic>
        <p:nvPicPr>
          <p:cNvPr id="7" name="Picture 6">
            <a:extLst>
              <a:ext uri="{FF2B5EF4-FFF2-40B4-BE49-F238E27FC236}">
                <a16:creationId xmlns:a16="http://schemas.microsoft.com/office/drawing/2014/main" id="{F53ECF1D-EC36-2AF3-8340-D1DE09B2B5FF}"/>
              </a:ext>
            </a:extLst>
          </p:cNvPr>
          <p:cNvPicPr>
            <a:picLocks noChangeAspect="1"/>
          </p:cNvPicPr>
          <p:nvPr/>
        </p:nvPicPr>
        <p:blipFill>
          <a:blip r:embed="rId2"/>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16370939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86_Title Slide">
    <p:spTree>
      <p:nvGrpSpPr>
        <p:cNvPr id="1" name=""/>
        <p:cNvGrpSpPr/>
        <p:nvPr/>
      </p:nvGrpSpPr>
      <p:grpSpPr>
        <a:xfrm>
          <a:off x="0" y="0"/>
          <a:ext cx="0" cy="0"/>
          <a:chOff x="0" y="0"/>
          <a:chExt cx="0" cy="0"/>
        </a:xfrm>
      </p:grpSpPr>
      <p:pic>
        <p:nvPicPr>
          <p:cNvPr id="11" name="Picture 10" descr="A picture containing indoor, spice, snack food, close&#10;&#10;Description automatically generated">
            <a:extLst>
              <a:ext uri="{FF2B5EF4-FFF2-40B4-BE49-F238E27FC236}">
                <a16:creationId xmlns:a16="http://schemas.microsoft.com/office/drawing/2014/main" id="{48D51D8B-AB24-88F7-65CF-C71EACEBBBD4}"/>
              </a:ext>
            </a:extLst>
          </p:cNvPr>
          <p:cNvPicPr>
            <a:picLocks noChangeAspect="1"/>
          </p:cNvPicPr>
          <p:nvPr/>
        </p:nvPicPr>
        <p:blipFill>
          <a:blip r:embed="rId2"/>
          <a:stretch>
            <a:fillRect/>
          </a:stretch>
        </p:blipFill>
        <p:spPr>
          <a:xfrm>
            <a:off x="5016500" y="0"/>
            <a:ext cx="7175500" cy="6858000"/>
          </a:xfrm>
          <a:prstGeom prst="rect">
            <a:avLst/>
          </a:prstGeom>
        </p:spPr>
      </p:pic>
      <p:sp>
        <p:nvSpPr>
          <p:cNvPr id="12" name="Freeform 15">
            <a:extLst>
              <a:ext uri="{FF2B5EF4-FFF2-40B4-BE49-F238E27FC236}">
                <a16:creationId xmlns:a16="http://schemas.microsoft.com/office/drawing/2014/main" id="{B6E69155-0A9C-080C-4D15-FED449F60940}"/>
              </a:ext>
            </a:extLst>
          </p:cNvPr>
          <p:cNvSpPr/>
          <p:nvPr/>
        </p:nvSpPr>
        <p:spPr>
          <a:xfrm>
            <a:off x="93305" y="-2"/>
            <a:ext cx="6428793" cy="6858001"/>
          </a:xfrm>
          <a:custGeom>
            <a:avLst/>
            <a:gdLst>
              <a:gd name="connsiteX0" fmla="*/ 0 w 6846277"/>
              <a:gd name="connsiteY0" fmla="*/ 0 h 7186244"/>
              <a:gd name="connsiteX1" fmla="*/ 5285820 w 6846277"/>
              <a:gd name="connsiteY1" fmla="*/ 0 h 7186244"/>
              <a:gd name="connsiteX2" fmla="*/ 5308020 w 6846277"/>
              <a:gd name="connsiteY2" fmla="*/ 20363 h 7186244"/>
              <a:gd name="connsiteX3" fmla="*/ 6846277 w 6846277"/>
              <a:gd name="connsiteY3" fmla="*/ 3593123 h 7186244"/>
              <a:gd name="connsiteX4" fmla="*/ 5308020 w 6846277"/>
              <a:gd name="connsiteY4" fmla="*/ 7165883 h 7186244"/>
              <a:gd name="connsiteX5" fmla="*/ 5285822 w 6846277"/>
              <a:gd name="connsiteY5" fmla="*/ 7186244 h 7186244"/>
              <a:gd name="connsiteX6" fmla="*/ 0 w 6846277"/>
              <a:gd name="connsiteY6" fmla="*/ 7186244 h 718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6277" h="7186244">
                <a:moveTo>
                  <a:pt x="0" y="0"/>
                </a:moveTo>
                <a:lnTo>
                  <a:pt x="5285820" y="0"/>
                </a:lnTo>
                <a:lnTo>
                  <a:pt x="5308020" y="20363"/>
                </a:lnTo>
                <a:cubicBezTo>
                  <a:pt x="6258434" y="934712"/>
                  <a:pt x="6846277" y="2197874"/>
                  <a:pt x="6846277" y="3593123"/>
                </a:cubicBezTo>
                <a:cubicBezTo>
                  <a:pt x="6846277" y="4988373"/>
                  <a:pt x="6258434" y="6251534"/>
                  <a:pt x="5308020" y="7165883"/>
                </a:cubicBezTo>
                <a:lnTo>
                  <a:pt x="5285822" y="7186244"/>
                </a:lnTo>
                <a:lnTo>
                  <a:pt x="0" y="7186244"/>
                </a:lnTo>
                <a:close/>
              </a:path>
            </a:pathLst>
          </a:cu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7917D62D-142B-BB5C-D610-7E690EFA937C}"/>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pic>
        <p:nvPicPr>
          <p:cNvPr id="7" name="Picture 6" descr="Icon&#10;&#10;Description automatically generated with low confidence">
            <a:extLst>
              <a:ext uri="{FF2B5EF4-FFF2-40B4-BE49-F238E27FC236}">
                <a16:creationId xmlns:a16="http://schemas.microsoft.com/office/drawing/2014/main" id="{8BB62805-D8B1-431C-A797-80729B5B1AF5}"/>
              </a:ext>
            </a:extLst>
          </p:cNvPr>
          <p:cNvPicPr>
            <a:picLocks noChangeAspect="1"/>
          </p:cNvPicPr>
          <p:nvPr/>
        </p:nvPicPr>
        <p:blipFill>
          <a:blip r:embed="rId3"/>
          <a:stretch>
            <a:fillRect/>
          </a:stretch>
        </p:blipFill>
        <p:spPr>
          <a:xfrm>
            <a:off x="295153" y="6094974"/>
            <a:ext cx="347922" cy="509512"/>
          </a:xfrm>
          <a:prstGeom prst="rect">
            <a:avLst/>
          </a:prstGeom>
        </p:spPr>
      </p:pic>
      <p:sp>
        <p:nvSpPr>
          <p:cNvPr id="9" name="Text Placeholder 5">
            <a:extLst>
              <a:ext uri="{FF2B5EF4-FFF2-40B4-BE49-F238E27FC236}">
                <a16:creationId xmlns:a16="http://schemas.microsoft.com/office/drawing/2014/main" id="{A4441617-DF67-15F9-804B-7498C1114E28}"/>
              </a:ext>
            </a:extLst>
          </p:cNvPr>
          <p:cNvSpPr>
            <a:spLocks noGrp="1"/>
          </p:cNvSpPr>
          <p:nvPr>
            <p:ph type="body" sz="quarter" idx="11" hasCustomPrompt="1"/>
          </p:nvPr>
        </p:nvSpPr>
        <p:spPr>
          <a:xfrm>
            <a:off x="479426" y="1725840"/>
            <a:ext cx="4811032" cy="1924400"/>
          </a:xfrm>
          <a:prstGeom prst="rect">
            <a:avLst/>
          </a:prstGeom>
        </p:spPr>
        <p:txBody>
          <a:bodyPr/>
          <a:lstStyle>
            <a:lvl1pPr marL="0" indent="0">
              <a:buNone/>
              <a:defRPr sz="40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FCBBC822-237A-0FEC-2BAB-9AF0D0846265}"/>
              </a:ext>
            </a:extLst>
          </p:cNvPr>
          <p:cNvSpPr>
            <a:spLocks noGrp="1"/>
          </p:cNvSpPr>
          <p:nvPr>
            <p:ph type="body" sz="quarter" idx="12"/>
          </p:nvPr>
        </p:nvSpPr>
        <p:spPr>
          <a:xfrm>
            <a:off x="479426" y="3772949"/>
            <a:ext cx="4811032" cy="2068512"/>
          </a:xfrm>
          <a:prstGeom prst="rect">
            <a:avLst/>
          </a:prstGeom>
        </p:spPr>
        <p:txBody>
          <a:bodyPr/>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2" name="Picture 1" descr="Logo&#10;&#10;Description automatically generated">
            <a:extLst>
              <a:ext uri="{FF2B5EF4-FFF2-40B4-BE49-F238E27FC236}">
                <a16:creationId xmlns:a16="http://schemas.microsoft.com/office/drawing/2014/main" id="{7A736B65-55E0-1CF5-E4C2-A5004AAEC2B4}"/>
              </a:ext>
            </a:extLst>
          </p:cNvPr>
          <p:cNvPicPr>
            <a:picLocks noChangeAspect="1"/>
          </p:cNvPicPr>
          <p:nvPr/>
        </p:nvPicPr>
        <p:blipFill>
          <a:blip r:embed="rId4"/>
          <a:stretch>
            <a:fillRect/>
          </a:stretch>
        </p:blipFill>
        <p:spPr>
          <a:xfrm>
            <a:off x="11168962" y="6512756"/>
            <a:ext cx="999593" cy="261610"/>
          </a:xfrm>
          <a:prstGeom prst="rect">
            <a:avLst/>
          </a:prstGeom>
        </p:spPr>
      </p:pic>
    </p:spTree>
    <p:extLst>
      <p:ext uri="{BB962C8B-B14F-4D97-AF65-F5344CB8AC3E}">
        <p14:creationId xmlns:p14="http://schemas.microsoft.com/office/powerpoint/2010/main" val="29688487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8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3306" y="0"/>
            <a:ext cx="5183544" cy="68580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932072DA-FC8C-15DD-22B2-543AECFF9A9D}"/>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5" name="Text Placeholder 2">
            <a:extLst>
              <a:ext uri="{FF2B5EF4-FFF2-40B4-BE49-F238E27FC236}">
                <a16:creationId xmlns:a16="http://schemas.microsoft.com/office/drawing/2014/main" id="{5E9C6450-5C70-33FC-8B47-053074B7BBD7}"/>
              </a:ext>
            </a:extLst>
          </p:cNvPr>
          <p:cNvSpPr>
            <a:spLocks noGrp="1"/>
          </p:cNvSpPr>
          <p:nvPr>
            <p:ph type="body" sz="quarter" idx="13" hasCustomPrompt="1"/>
          </p:nvPr>
        </p:nvSpPr>
        <p:spPr>
          <a:xfrm>
            <a:off x="5840961" y="587877"/>
            <a:ext cx="5896947"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DFCBF190-B785-7240-FA32-90C5CCBF0EAC}"/>
              </a:ext>
            </a:extLst>
          </p:cNvPr>
          <p:cNvSpPr>
            <a:spLocks noGrp="1"/>
          </p:cNvSpPr>
          <p:nvPr>
            <p:ph type="body" sz="quarter" idx="14"/>
          </p:nvPr>
        </p:nvSpPr>
        <p:spPr>
          <a:xfrm>
            <a:off x="5840961" y="1922155"/>
            <a:ext cx="5896947" cy="3134570"/>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21244066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8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CAD8EC-02ED-E4F1-CD1D-E14431DF0C49}"/>
              </a:ext>
            </a:extLst>
          </p:cNvPr>
          <p:cNvSpPr/>
          <p:nvPr/>
        </p:nvSpPr>
        <p:spPr>
          <a:xfrm>
            <a:off x="479425" y="3385994"/>
            <a:ext cx="11233150" cy="2573591"/>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7">
            <a:extLst>
              <a:ext uri="{FF2B5EF4-FFF2-40B4-BE49-F238E27FC236}">
                <a16:creationId xmlns:a16="http://schemas.microsoft.com/office/drawing/2014/main" id="{829A9508-9821-3375-F6ED-A10333B257D1}"/>
              </a:ext>
            </a:extLst>
          </p:cNvPr>
          <p:cNvSpPr/>
          <p:nvPr/>
        </p:nvSpPr>
        <p:spPr>
          <a:xfrm>
            <a:off x="815999"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ounded Rectangle 6">
            <a:extLst>
              <a:ext uri="{FF2B5EF4-FFF2-40B4-BE49-F238E27FC236}">
                <a16:creationId xmlns:a16="http://schemas.microsoft.com/office/drawing/2014/main" id="{FF89CD1D-98C0-052A-EB62-2FBF850F2A0A}"/>
              </a:ext>
            </a:extLst>
          </p:cNvPr>
          <p:cNvSpPr/>
          <p:nvPr/>
        </p:nvSpPr>
        <p:spPr>
          <a:xfrm>
            <a:off x="3764682" y="615967"/>
            <a:ext cx="2722931" cy="4968697"/>
          </a:xfrm>
          <a:prstGeom prst="roundRect">
            <a:avLst>
              <a:gd name="adj" fmla="val 1727"/>
            </a:avLst>
          </a:prstGeom>
          <a:solidFill>
            <a:schemeClr val="bg1"/>
          </a:solidFill>
          <a:ln>
            <a:noFill/>
          </a:ln>
          <a:effectLst>
            <a:outerShdw blurRad="571500" dist="279400" dir="1500000" sx="98000" sy="98000" algn="ctr" rotWithShape="0">
              <a:schemeClr val="tx1">
                <a:lumMod val="85000"/>
                <a:lumOff val="15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0A430450-F61A-4E4D-AADE-71C9574E10B3}"/>
              </a:ext>
            </a:extLst>
          </p:cNvPr>
          <p:cNvSpPr>
            <a:spLocks noGrp="1"/>
          </p:cNvSpPr>
          <p:nvPr>
            <p:ph type="pic" sz="quarter" idx="10" hasCustomPrompt="1"/>
          </p:nvPr>
        </p:nvSpPr>
        <p:spPr>
          <a:xfrm>
            <a:off x="984250"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9" name="Picture Placeholder 7">
            <a:extLst>
              <a:ext uri="{FF2B5EF4-FFF2-40B4-BE49-F238E27FC236}">
                <a16:creationId xmlns:a16="http://schemas.microsoft.com/office/drawing/2014/main" id="{1B716D8C-4B16-2842-BF17-721323C1DFA7}"/>
              </a:ext>
            </a:extLst>
          </p:cNvPr>
          <p:cNvSpPr>
            <a:spLocks noGrp="1"/>
          </p:cNvSpPr>
          <p:nvPr>
            <p:ph type="pic" sz="quarter" idx="11" hasCustomPrompt="1"/>
          </p:nvPr>
        </p:nvSpPr>
        <p:spPr>
          <a:xfrm>
            <a:off x="3932238" y="1031875"/>
            <a:ext cx="2387600" cy="2387600"/>
          </a:xfrm>
          <a:prstGeom prst="rect">
            <a:avLst/>
          </a:prstGeom>
          <a:solidFill>
            <a:schemeClr val="bg1">
              <a:lumMod val="85000"/>
            </a:schemeClr>
          </a:solidFill>
        </p:spPr>
        <p:txBody>
          <a:bodyPr/>
          <a:lstStyle>
            <a:lvl1pPr marL="0" indent="0">
              <a:buNone/>
              <a:defRPr sz="1600"/>
            </a:lvl1pPr>
          </a:lstStyle>
          <a:p>
            <a:r>
              <a:rPr lang="en-US"/>
              <a:t>Image placeholder</a:t>
            </a:r>
          </a:p>
        </p:txBody>
      </p:sp>
      <p:sp>
        <p:nvSpPr>
          <p:cNvPr id="4" name="TextBox 3">
            <a:extLst>
              <a:ext uri="{FF2B5EF4-FFF2-40B4-BE49-F238E27FC236}">
                <a16:creationId xmlns:a16="http://schemas.microsoft.com/office/drawing/2014/main" id="{7DE9BE5E-3A4D-A2BF-0AD7-23C88E55DBA4}"/>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6" name="Text Placeholder 2">
            <a:extLst>
              <a:ext uri="{FF2B5EF4-FFF2-40B4-BE49-F238E27FC236}">
                <a16:creationId xmlns:a16="http://schemas.microsoft.com/office/drawing/2014/main" id="{6BD15F14-0808-D7E2-13FD-5FCA5BB160F6}"/>
              </a:ext>
            </a:extLst>
          </p:cNvPr>
          <p:cNvSpPr>
            <a:spLocks noGrp="1"/>
          </p:cNvSpPr>
          <p:nvPr>
            <p:ph type="body" sz="quarter" idx="13" hasCustomPrompt="1"/>
          </p:nvPr>
        </p:nvSpPr>
        <p:spPr>
          <a:xfrm>
            <a:off x="6713365" y="1213537"/>
            <a:ext cx="4931239" cy="1251321"/>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5">
            <a:extLst>
              <a:ext uri="{FF2B5EF4-FFF2-40B4-BE49-F238E27FC236}">
                <a16:creationId xmlns:a16="http://schemas.microsoft.com/office/drawing/2014/main" id="{B836909E-74D5-7D43-BA2D-CA71FCFD2DC1}"/>
              </a:ext>
            </a:extLst>
          </p:cNvPr>
          <p:cNvSpPr>
            <a:spLocks noGrp="1"/>
          </p:cNvSpPr>
          <p:nvPr>
            <p:ph type="body" sz="quarter" idx="14"/>
          </p:nvPr>
        </p:nvSpPr>
        <p:spPr>
          <a:xfrm>
            <a:off x="6713366" y="3657649"/>
            <a:ext cx="4865924" cy="1927015"/>
          </a:xfrm>
          <a:prstGeom prst="rect">
            <a:avLst/>
          </a:prstGeom>
        </p:spPr>
        <p:txBody>
          <a:bodyPr/>
          <a:lstStyle>
            <a:lvl1pPr marL="0" indent="0">
              <a:buNone/>
              <a:defRPr sz="16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0" name="Text Placeholder 2">
            <a:extLst>
              <a:ext uri="{FF2B5EF4-FFF2-40B4-BE49-F238E27FC236}">
                <a16:creationId xmlns:a16="http://schemas.microsoft.com/office/drawing/2014/main" id="{1CB3AF22-9697-2F57-0ECB-A12C143C3DA8}"/>
              </a:ext>
            </a:extLst>
          </p:cNvPr>
          <p:cNvSpPr>
            <a:spLocks noGrp="1"/>
          </p:cNvSpPr>
          <p:nvPr>
            <p:ph type="body" sz="quarter" idx="15" hasCustomPrompt="1"/>
          </p:nvPr>
        </p:nvSpPr>
        <p:spPr>
          <a:xfrm>
            <a:off x="984250" y="3572508"/>
            <a:ext cx="2387600" cy="448986"/>
          </a:xfrm>
          <a:prstGeom prst="rect">
            <a:avLst/>
          </a:prstGeom>
        </p:spPr>
        <p:txBody>
          <a:bodyPr/>
          <a:lstStyle>
            <a:lvl1pPr marL="0" indent="0" algn="ctr">
              <a:buNone/>
              <a:defRPr sz="14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5">
            <a:extLst>
              <a:ext uri="{FF2B5EF4-FFF2-40B4-BE49-F238E27FC236}">
                <a16:creationId xmlns:a16="http://schemas.microsoft.com/office/drawing/2014/main" id="{1F28E4A8-3F20-34B0-5A85-F5F8250AB8D1}"/>
              </a:ext>
            </a:extLst>
          </p:cNvPr>
          <p:cNvSpPr>
            <a:spLocks noGrp="1"/>
          </p:cNvSpPr>
          <p:nvPr>
            <p:ph type="body" sz="quarter" idx="16"/>
          </p:nvPr>
        </p:nvSpPr>
        <p:spPr>
          <a:xfrm>
            <a:off x="996043" y="4076475"/>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
        <p:nvSpPr>
          <p:cNvPr id="12" name="Text Placeholder 2">
            <a:extLst>
              <a:ext uri="{FF2B5EF4-FFF2-40B4-BE49-F238E27FC236}">
                <a16:creationId xmlns:a16="http://schemas.microsoft.com/office/drawing/2014/main" id="{F7A6816B-D548-63B1-FF95-B0835F1E0CF2}"/>
              </a:ext>
            </a:extLst>
          </p:cNvPr>
          <p:cNvSpPr>
            <a:spLocks noGrp="1"/>
          </p:cNvSpPr>
          <p:nvPr>
            <p:ph type="body" sz="quarter" idx="17" hasCustomPrompt="1"/>
          </p:nvPr>
        </p:nvSpPr>
        <p:spPr>
          <a:xfrm>
            <a:off x="3932238" y="3552656"/>
            <a:ext cx="2387600" cy="448986"/>
          </a:xfrm>
          <a:prstGeom prst="rect">
            <a:avLst/>
          </a:prstGeom>
        </p:spPr>
        <p:txBody>
          <a:bodyPr/>
          <a:lstStyle>
            <a:lvl1pPr marL="0" indent="0" algn="ctr">
              <a:buNone/>
              <a:defRPr sz="14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5">
            <a:extLst>
              <a:ext uri="{FF2B5EF4-FFF2-40B4-BE49-F238E27FC236}">
                <a16:creationId xmlns:a16="http://schemas.microsoft.com/office/drawing/2014/main" id="{C8FDDA70-A385-8C2B-6418-7CF19FE4BB90}"/>
              </a:ext>
            </a:extLst>
          </p:cNvPr>
          <p:cNvSpPr>
            <a:spLocks noGrp="1"/>
          </p:cNvSpPr>
          <p:nvPr>
            <p:ph type="body" sz="quarter" idx="18"/>
          </p:nvPr>
        </p:nvSpPr>
        <p:spPr>
          <a:xfrm>
            <a:off x="3944031" y="4056623"/>
            <a:ext cx="2356997" cy="1391265"/>
          </a:xfrm>
          <a:prstGeom prst="rect">
            <a:avLst/>
          </a:prstGeom>
        </p:spPr>
        <p:txBody>
          <a:bodyPr/>
          <a:lstStyle>
            <a:lvl1pPr marL="0" indent="0" algn="ctr">
              <a:buNone/>
              <a:defRPr sz="120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3934772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89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587826" y="587877"/>
            <a:ext cx="5896947"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587826" y="1922154"/>
            <a:ext cx="5896947" cy="2323275"/>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37108182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90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7D9C5-81DD-CBF9-DFDB-BD29AF5CE555}"/>
              </a:ext>
            </a:extLst>
          </p:cNvPr>
          <p:cNvSpPr txBox="1"/>
          <p:nvPr/>
        </p:nvSpPr>
        <p:spPr>
          <a:xfrm>
            <a:off x="4177963" y="6473681"/>
            <a:ext cx="3387012" cy="261610"/>
          </a:xfrm>
          <a:prstGeom prst="rect">
            <a:avLst/>
          </a:prstGeom>
          <a:noFill/>
        </p:spPr>
        <p:txBody>
          <a:bodyPr wrap="square" rtlCol="0">
            <a:spAutoFit/>
          </a:bodyPr>
          <a:lstStyle/>
          <a:p>
            <a:pPr algn="ctr"/>
            <a:fld id="{CFA27CEE-1000-4D37-A31D-2EC4A29F0904}" type="slidenum">
              <a:rPr lang="en-US" sz="1100" smtClean="0">
                <a:latin typeface="Century Gothic" panose="020B0502020202020204" pitchFamily="34" charset="0"/>
              </a:rPr>
              <a:pPr algn="ctr"/>
              <a:t>‹#›</a:t>
            </a:fld>
            <a:endParaRPr lang="en-US" sz="1100">
              <a:latin typeface="Century Gothic" panose="020B0502020202020204" pitchFamily="34" charset="0"/>
            </a:endParaRPr>
          </a:p>
        </p:txBody>
      </p:sp>
      <p:sp>
        <p:nvSpPr>
          <p:cNvPr id="3" name="Text Placeholder 2">
            <a:extLst>
              <a:ext uri="{FF2B5EF4-FFF2-40B4-BE49-F238E27FC236}">
                <a16:creationId xmlns:a16="http://schemas.microsoft.com/office/drawing/2014/main" id="{F2BC5285-9000-1BB2-C6C7-B799E8E77F28}"/>
              </a:ext>
            </a:extLst>
          </p:cNvPr>
          <p:cNvSpPr>
            <a:spLocks noGrp="1"/>
          </p:cNvSpPr>
          <p:nvPr>
            <p:ph type="body" sz="quarter" idx="13" hasCustomPrompt="1"/>
          </p:nvPr>
        </p:nvSpPr>
        <p:spPr>
          <a:xfrm>
            <a:off x="6096000" y="587877"/>
            <a:ext cx="5896947" cy="1213400"/>
          </a:xfrm>
          <a:prstGeom prst="rect">
            <a:avLst/>
          </a:prstGeom>
        </p:spPr>
        <p:txBody>
          <a:bodyPr/>
          <a:lstStyle>
            <a:lvl1pPr marL="0" indent="0" algn="l">
              <a:buNone/>
              <a:defRPr sz="3600" b="1">
                <a:solidFill>
                  <a:srgbClr val="F57E2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4" name="Text Placeholder 5">
            <a:extLst>
              <a:ext uri="{FF2B5EF4-FFF2-40B4-BE49-F238E27FC236}">
                <a16:creationId xmlns:a16="http://schemas.microsoft.com/office/drawing/2014/main" id="{64AF33F0-34EB-48F5-492C-97BF7CCB83C8}"/>
              </a:ext>
            </a:extLst>
          </p:cNvPr>
          <p:cNvSpPr>
            <a:spLocks noGrp="1"/>
          </p:cNvSpPr>
          <p:nvPr>
            <p:ph type="body" sz="quarter" idx="14"/>
          </p:nvPr>
        </p:nvSpPr>
        <p:spPr>
          <a:xfrm>
            <a:off x="6096000" y="1922154"/>
            <a:ext cx="5896947" cy="4170736"/>
          </a:xfrm>
          <a:prstGeom prst="rect">
            <a:avLst/>
          </a:prstGeom>
        </p:spPr>
        <p:txBody>
          <a:bodyPr/>
          <a:lstStyle>
            <a:lvl1pPr marL="0" indent="0">
              <a:buNone/>
              <a:defRPr sz="16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p:txBody>
      </p:sp>
    </p:spTree>
    <p:extLst>
      <p:ext uri="{BB962C8B-B14F-4D97-AF65-F5344CB8AC3E}">
        <p14:creationId xmlns:p14="http://schemas.microsoft.com/office/powerpoint/2010/main" val="1312284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4.xml"/><Relationship Id="rId21" Type="http://schemas.openxmlformats.org/officeDocument/2006/relationships/slideLayout" Target="../slideLayouts/slideLayout29.xml"/><Relationship Id="rId42" Type="http://schemas.openxmlformats.org/officeDocument/2006/relationships/slideLayout" Target="../slideLayouts/slideLayout50.xml"/><Relationship Id="rId47" Type="http://schemas.openxmlformats.org/officeDocument/2006/relationships/slideLayout" Target="../slideLayouts/slideLayout55.xml"/><Relationship Id="rId63" Type="http://schemas.openxmlformats.org/officeDocument/2006/relationships/slideLayout" Target="../slideLayouts/slideLayout71.xml"/><Relationship Id="rId68" Type="http://schemas.openxmlformats.org/officeDocument/2006/relationships/slideLayout" Target="../slideLayouts/slideLayout76.xml"/><Relationship Id="rId84" Type="http://schemas.openxmlformats.org/officeDocument/2006/relationships/slideLayout" Target="../slideLayouts/slideLayout92.xml"/><Relationship Id="rId89" Type="http://schemas.openxmlformats.org/officeDocument/2006/relationships/slideLayout" Target="../slideLayouts/slideLayout97.xml"/><Relationship Id="rId16" Type="http://schemas.openxmlformats.org/officeDocument/2006/relationships/slideLayout" Target="../slideLayouts/slideLayout24.xml"/><Relationship Id="rId11" Type="http://schemas.openxmlformats.org/officeDocument/2006/relationships/slideLayout" Target="../slideLayouts/slideLayout19.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53" Type="http://schemas.openxmlformats.org/officeDocument/2006/relationships/slideLayout" Target="../slideLayouts/slideLayout61.xml"/><Relationship Id="rId58" Type="http://schemas.openxmlformats.org/officeDocument/2006/relationships/slideLayout" Target="../slideLayouts/slideLayout66.xml"/><Relationship Id="rId74" Type="http://schemas.openxmlformats.org/officeDocument/2006/relationships/slideLayout" Target="../slideLayouts/slideLayout82.xml"/><Relationship Id="rId79" Type="http://schemas.openxmlformats.org/officeDocument/2006/relationships/slideLayout" Target="../slideLayouts/slideLayout87.xml"/><Relationship Id="rId5" Type="http://schemas.openxmlformats.org/officeDocument/2006/relationships/slideLayout" Target="../slideLayouts/slideLayout13.xml"/><Relationship Id="rId90" Type="http://schemas.openxmlformats.org/officeDocument/2006/relationships/slideLayout" Target="../slideLayouts/slideLayout98.xml"/><Relationship Id="rId95" Type="http://schemas.openxmlformats.org/officeDocument/2006/relationships/slideLayout" Target="../slideLayouts/slideLayout103.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43" Type="http://schemas.openxmlformats.org/officeDocument/2006/relationships/slideLayout" Target="../slideLayouts/slideLayout51.xml"/><Relationship Id="rId48" Type="http://schemas.openxmlformats.org/officeDocument/2006/relationships/slideLayout" Target="../slideLayouts/slideLayout56.xml"/><Relationship Id="rId64" Type="http://schemas.openxmlformats.org/officeDocument/2006/relationships/slideLayout" Target="../slideLayouts/slideLayout72.xml"/><Relationship Id="rId69" Type="http://schemas.openxmlformats.org/officeDocument/2006/relationships/slideLayout" Target="../slideLayouts/slideLayout77.xml"/><Relationship Id="rId80" Type="http://schemas.openxmlformats.org/officeDocument/2006/relationships/slideLayout" Target="../slideLayouts/slideLayout88.xml"/><Relationship Id="rId85" Type="http://schemas.openxmlformats.org/officeDocument/2006/relationships/slideLayout" Target="../slideLayouts/slideLayout93.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46" Type="http://schemas.openxmlformats.org/officeDocument/2006/relationships/slideLayout" Target="../slideLayouts/slideLayout54.xml"/><Relationship Id="rId59" Type="http://schemas.openxmlformats.org/officeDocument/2006/relationships/slideLayout" Target="../slideLayouts/slideLayout67.xml"/><Relationship Id="rId67" Type="http://schemas.openxmlformats.org/officeDocument/2006/relationships/slideLayout" Target="../slideLayouts/slideLayout75.xml"/><Relationship Id="rId20" Type="http://schemas.openxmlformats.org/officeDocument/2006/relationships/slideLayout" Target="../slideLayouts/slideLayout28.xml"/><Relationship Id="rId41" Type="http://schemas.openxmlformats.org/officeDocument/2006/relationships/slideLayout" Target="../slideLayouts/slideLayout49.xml"/><Relationship Id="rId54" Type="http://schemas.openxmlformats.org/officeDocument/2006/relationships/slideLayout" Target="../slideLayouts/slideLayout62.xml"/><Relationship Id="rId62" Type="http://schemas.openxmlformats.org/officeDocument/2006/relationships/slideLayout" Target="../slideLayouts/slideLayout70.xml"/><Relationship Id="rId70" Type="http://schemas.openxmlformats.org/officeDocument/2006/relationships/slideLayout" Target="../slideLayouts/slideLayout78.xml"/><Relationship Id="rId75" Type="http://schemas.openxmlformats.org/officeDocument/2006/relationships/slideLayout" Target="../slideLayouts/slideLayout83.xml"/><Relationship Id="rId83" Type="http://schemas.openxmlformats.org/officeDocument/2006/relationships/slideLayout" Target="../slideLayouts/slideLayout91.xml"/><Relationship Id="rId88" Type="http://schemas.openxmlformats.org/officeDocument/2006/relationships/slideLayout" Target="../slideLayouts/slideLayout96.xml"/><Relationship Id="rId91" Type="http://schemas.openxmlformats.org/officeDocument/2006/relationships/slideLayout" Target="../slideLayouts/slideLayout99.xml"/><Relationship Id="rId96" Type="http://schemas.openxmlformats.org/officeDocument/2006/relationships/slideLayout" Target="../slideLayouts/slideLayout10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49" Type="http://schemas.openxmlformats.org/officeDocument/2006/relationships/slideLayout" Target="../slideLayouts/slideLayout57.xml"/><Relationship Id="rId57" Type="http://schemas.openxmlformats.org/officeDocument/2006/relationships/slideLayout" Target="../slideLayouts/slideLayout65.xml"/><Relationship Id="rId10" Type="http://schemas.openxmlformats.org/officeDocument/2006/relationships/slideLayout" Target="../slideLayouts/slideLayout18.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52" Type="http://schemas.openxmlformats.org/officeDocument/2006/relationships/slideLayout" Target="../slideLayouts/slideLayout60.xml"/><Relationship Id="rId60" Type="http://schemas.openxmlformats.org/officeDocument/2006/relationships/slideLayout" Target="../slideLayouts/slideLayout68.xml"/><Relationship Id="rId65" Type="http://schemas.openxmlformats.org/officeDocument/2006/relationships/slideLayout" Target="../slideLayouts/slideLayout73.xml"/><Relationship Id="rId73" Type="http://schemas.openxmlformats.org/officeDocument/2006/relationships/slideLayout" Target="../slideLayouts/slideLayout81.xml"/><Relationship Id="rId78" Type="http://schemas.openxmlformats.org/officeDocument/2006/relationships/slideLayout" Target="../slideLayouts/slideLayout86.xml"/><Relationship Id="rId81" Type="http://schemas.openxmlformats.org/officeDocument/2006/relationships/slideLayout" Target="../slideLayouts/slideLayout89.xml"/><Relationship Id="rId86" Type="http://schemas.openxmlformats.org/officeDocument/2006/relationships/slideLayout" Target="../slideLayouts/slideLayout94.xml"/><Relationship Id="rId94" Type="http://schemas.openxmlformats.org/officeDocument/2006/relationships/slideLayout" Target="../slideLayouts/slideLayout102.xml"/><Relationship Id="rId99" Type="http://schemas.openxmlformats.org/officeDocument/2006/relationships/image" Target="../media/image5.png"/><Relationship Id="rId101" Type="http://schemas.openxmlformats.org/officeDocument/2006/relationships/image" Target="../media/image7.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9" Type="http://schemas.openxmlformats.org/officeDocument/2006/relationships/slideLayout" Target="../slideLayouts/slideLayout47.xml"/><Relationship Id="rId34" Type="http://schemas.openxmlformats.org/officeDocument/2006/relationships/slideLayout" Target="../slideLayouts/slideLayout42.xml"/><Relationship Id="rId50" Type="http://schemas.openxmlformats.org/officeDocument/2006/relationships/slideLayout" Target="../slideLayouts/slideLayout58.xml"/><Relationship Id="rId55" Type="http://schemas.openxmlformats.org/officeDocument/2006/relationships/slideLayout" Target="../slideLayouts/slideLayout63.xml"/><Relationship Id="rId76" Type="http://schemas.openxmlformats.org/officeDocument/2006/relationships/slideLayout" Target="../slideLayouts/slideLayout84.xml"/><Relationship Id="rId97" Type="http://schemas.openxmlformats.org/officeDocument/2006/relationships/slideLayout" Target="../slideLayouts/slideLayout105.xml"/><Relationship Id="rId7" Type="http://schemas.openxmlformats.org/officeDocument/2006/relationships/slideLayout" Target="../slideLayouts/slideLayout15.xml"/><Relationship Id="rId71" Type="http://schemas.openxmlformats.org/officeDocument/2006/relationships/slideLayout" Target="../slideLayouts/slideLayout79.xml"/><Relationship Id="rId92" Type="http://schemas.openxmlformats.org/officeDocument/2006/relationships/slideLayout" Target="../slideLayouts/slideLayout100.xml"/><Relationship Id="rId2" Type="http://schemas.openxmlformats.org/officeDocument/2006/relationships/slideLayout" Target="../slideLayouts/slideLayout10.xml"/><Relationship Id="rId29" Type="http://schemas.openxmlformats.org/officeDocument/2006/relationships/slideLayout" Target="../slideLayouts/slideLayout37.xml"/><Relationship Id="rId24" Type="http://schemas.openxmlformats.org/officeDocument/2006/relationships/slideLayout" Target="../slideLayouts/slideLayout32.xml"/><Relationship Id="rId40" Type="http://schemas.openxmlformats.org/officeDocument/2006/relationships/slideLayout" Target="../slideLayouts/slideLayout48.xml"/><Relationship Id="rId45" Type="http://schemas.openxmlformats.org/officeDocument/2006/relationships/slideLayout" Target="../slideLayouts/slideLayout53.xml"/><Relationship Id="rId66" Type="http://schemas.openxmlformats.org/officeDocument/2006/relationships/slideLayout" Target="../slideLayouts/slideLayout74.xml"/><Relationship Id="rId87" Type="http://schemas.openxmlformats.org/officeDocument/2006/relationships/slideLayout" Target="../slideLayouts/slideLayout95.xml"/><Relationship Id="rId61" Type="http://schemas.openxmlformats.org/officeDocument/2006/relationships/slideLayout" Target="../slideLayouts/slideLayout69.xml"/><Relationship Id="rId82" Type="http://schemas.openxmlformats.org/officeDocument/2006/relationships/slideLayout" Target="../slideLayouts/slideLayout90.xml"/><Relationship Id="rId19" Type="http://schemas.openxmlformats.org/officeDocument/2006/relationships/slideLayout" Target="../slideLayouts/slideLayout27.xml"/><Relationship Id="rId14" Type="http://schemas.openxmlformats.org/officeDocument/2006/relationships/slideLayout" Target="../slideLayouts/slideLayout22.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56" Type="http://schemas.openxmlformats.org/officeDocument/2006/relationships/slideLayout" Target="../slideLayouts/slideLayout64.xml"/><Relationship Id="rId77" Type="http://schemas.openxmlformats.org/officeDocument/2006/relationships/slideLayout" Target="../slideLayouts/slideLayout85.xml"/><Relationship Id="rId100" Type="http://schemas.openxmlformats.org/officeDocument/2006/relationships/image" Target="../media/image6.png"/><Relationship Id="rId8" Type="http://schemas.openxmlformats.org/officeDocument/2006/relationships/slideLayout" Target="../slideLayouts/slideLayout16.xml"/><Relationship Id="rId51" Type="http://schemas.openxmlformats.org/officeDocument/2006/relationships/slideLayout" Target="../slideLayouts/slideLayout59.xml"/><Relationship Id="rId72" Type="http://schemas.openxmlformats.org/officeDocument/2006/relationships/slideLayout" Target="../slideLayouts/slideLayout80.xml"/><Relationship Id="rId93" Type="http://schemas.openxmlformats.org/officeDocument/2006/relationships/slideLayout" Target="../slideLayouts/slideLayout101.xml"/><Relationship Id="rId98" Type="http://schemas.openxmlformats.org/officeDocument/2006/relationships/theme" Target="../theme/theme2.xml"/><Relationship Id="rId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537919"/>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FBE569A5-5B2B-745D-90AB-84822D059DA6}"/>
              </a:ext>
            </a:extLst>
          </p:cNvPr>
          <p:cNvPicPr>
            <a:picLocks noChangeAspect="1"/>
          </p:cNvPicPr>
          <p:nvPr/>
        </p:nvPicPr>
        <p:blipFill>
          <a:blip r:embed="rId99"/>
          <a:stretch>
            <a:fillRect/>
          </a:stretch>
        </p:blipFill>
        <p:spPr>
          <a:xfrm>
            <a:off x="335956" y="6220918"/>
            <a:ext cx="345463" cy="505527"/>
          </a:xfrm>
          <a:prstGeom prst="rect">
            <a:avLst/>
          </a:prstGeom>
        </p:spPr>
      </p:pic>
      <p:pic>
        <p:nvPicPr>
          <p:cNvPr id="5" name="Picture 4" descr="Logo&#10;&#10;Description automatically generated">
            <a:extLst>
              <a:ext uri="{FF2B5EF4-FFF2-40B4-BE49-F238E27FC236}">
                <a16:creationId xmlns:a16="http://schemas.microsoft.com/office/drawing/2014/main" id="{9EB9C196-A56D-BBCA-D98E-C1C404494D64}"/>
              </a:ext>
            </a:extLst>
          </p:cNvPr>
          <p:cNvPicPr>
            <a:picLocks noChangeAspect="1"/>
          </p:cNvPicPr>
          <p:nvPr/>
        </p:nvPicPr>
        <p:blipFill>
          <a:blip r:embed="rId100"/>
          <a:stretch>
            <a:fillRect/>
          </a:stretch>
        </p:blipFill>
        <p:spPr>
          <a:xfrm>
            <a:off x="11287807" y="6533661"/>
            <a:ext cx="763516" cy="192783"/>
          </a:xfrm>
          <a:prstGeom prst="rect">
            <a:avLst/>
          </a:prstGeom>
        </p:spPr>
      </p:pic>
      <p:pic>
        <p:nvPicPr>
          <p:cNvPr id="6" name="Picture 5">
            <a:extLst>
              <a:ext uri="{FF2B5EF4-FFF2-40B4-BE49-F238E27FC236}">
                <a16:creationId xmlns:a16="http://schemas.microsoft.com/office/drawing/2014/main" id="{4E06D800-123A-3DC5-29F9-0E8828DBD983}"/>
              </a:ext>
            </a:extLst>
          </p:cNvPr>
          <p:cNvPicPr>
            <a:picLocks noChangeAspect="1"/>
          </p:cNvPicPr>
          <p:nvPr/>
        </p:nvPicPr>
        <p:blipFill>
          <a:blip r:embed="rId101"/>
          <a:stretch>
            <a:fillRect/>
          </a:stretch>
        </p:blipFill>
        <p:spPr>
          <a:xfrm rot="5400000">
            <a:off x="-3384704" y="3382174"/>
            <a:ext cx="6858004" cy="93655"/>
          </a:xfrm>
          <a:prstGeom prst="rect">
            <a:avLst/>
          </a:prstGeom>
        </p:spPr>
      </p:pic>
    </p:spTree>
    <p:extLst>
      <p:ext uri="{BB962C8B-B14F-4D97-AF65-F5344CB8AC3E}">
        <p14:creationId xmlns:p14="http://schemas.microsoft.com/office/powerpoint/2010/main" val="2272920852"/>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 id="2147484223" r:id="rId27"/>
    <p:sldLayoutId id="2147484224" r:id="rId28"/>
    <p:sldLayoutId id="2147484225" r:id="rId29"/>
    <p:sldLayoutId id="2147484226" r:id="rId30"/>
    <p:sldLayoutId id="2147484227" r:id="rId31"/>
    <p:sldLayoutId id="2147484228" r:id="rId32"/>
    <p:sldLayoutId id="2147484229" r:id="rId33"/>
    <p:sldLayoutId id="2147484230" r:id="rId34"/>
    <p:sldLayoutId id="2147484231" r:id="rId35"/>
    <p:sldLayoutId id="2147484232" r:id="rId36"/>
    <p:sldLayoutId id="2147484233" r:id="rId37"/>
    <p:sldLayoutId id="2147484234" r:id="rId38"/>
    <p:sldLayoutId id="2147484235" r:id="rId39"/>
    <p:sldLayoutId id="2147484236" r:id="rId40"/>
    <p:sldLayoutId id="2147484237" r:id="rId41"/>
    <p:sldLayoutId id="2147484238" r:id="rId42"/>
    <p:sldLayoutId id="2147484239" r:id="rId43"/>
    <p:sldLayoutId id="2147484240" r:id="rId44"/>
    <p:sldLayoutId id="2147484241" r:id="rId45"/>
    <p:sldLayoutId id="2147484242" r:id="rId46"/>
    <p:sldLayoutId id="2147484243" r:id="rId47"/>
    <p:sldLayoutId id="2147484244" r:id="rId48"/>
    <p:sldLayoutId id="2147484245" r:id="rId49"/>
    <p:sldLayoutId id="2147484246" r:id="rId50"/>
    <p:sldLayoutId id="2147484247" r:id="rId51"/>
    <p:sldLayoutId id="2147484248" r:id="rId52"/>
    <p:sldLayoutId id="2147484249" r:id="rId53"/>
    <p:sldLayoutId id="2147484250" r:id="rId54"/>
    <p:sldLayoutId id="2147484251" r:id="rId55"/>
    <p:sldLayoutId id="2147484252" r:id="rId56"/>
    <p:sldLayoutId id="2147484253" r:id="rId57"/>
    <p:sldLayoutId id="2147484254" r:id="rId58"/>
    <p:sldLayoutId id="2147484255" r:id="rId59"/>
    <p:sldLayoutId id="2147484256" r:id="rId60"/>
    <p:sldLayoutId id="2147484257" r:id="rId61"/>
    <p:sldLayoutId id="2147484258" r:id="rId62"/>
    <p:sldLayoutId id="2147484259" r:id="rId63"/>
    <p:sldLayoutId id="2147484260" r:id="rId64"/>
    <p:sldLayoutId id="2147484261" r:id="rId65"/>
    <p:sldLayoutId id="2147484262" r:id="rId66"/>
    <p:sldLayoutId id="2147484263" r:id="rId67"/>
    <p:sldLayoutId id="2147484264" r:id="rId68"/>
    <p:sldLayoutId id="2147484265" r:id="rId69"/>
    <p:sldLayoutId id="2147484266" r:id="rId70"/>
    <p:sldLayoutId id="2147484267" r:id="rId71"/>
    <p:sldLayoutId id="2147484268" r:id="rId72"/>
    <p:sldLayoutId id="2147484269" r:id="rId73"/>
    <p:sldLayoutId id="2147484270" r:id="rId74"/>
    <p:sldLayoutId id="2147484271" r:id="rId75"/>
    <p:sldLayoutId id="2147484272" r:id="rId76"/>
    <p:sldLayoutId id="2147484273" r:id="rId77"/>
    <p:sldLayoutId id="2147484274" r:id="rId78"/>
    <p:sldLayoutId id="2147484275" r:id="rId79"/>
    <p:sldLayoutId id="2147484276" r:id="rId80"/>
    <p:sldLayoutId id="2147484277" r:id="rId81"/>
    <p:sldLayoutId id="2147484278" r:id="rId82"/>
    <p:sldLayoutId id="2147484279" r:id="rId83"/>
    <p:sldLayoutId id="2147484280" r:id="rId84"/>
    <p:sldLayoutId id="2147484281" r:id="rId85"/>
    <p:sldLayoutId id="2147484282" r:id="rId86"/>
    <p:sldLayoutId id="2147484283" r:id="rId87"/>
    <p:sldLayoutId id="2147484284" r:id="rId88"/>
    <p:sldLayoutId id="2147484285" r:id="rId89"/>
    <p:sldLayoutId id="2147484286" r:id="rId90"/>
    <p:sldLayoutId id="2147484287" r:id="rId91"/>
    <p:sldLayoutId id="2147484288" r:id="rId92"/>
    <p:sldLayoutId id="2147484289" r:id="rId93"/>
    <p:sldLayoutId id="2147484290" r:id="rId94"/>
    <p:sldLayoutId id="2147484291" r:id="rId95"/>
    <p:sldLayoutId id="2147484292" r:id="rId96"/>
    <p:sldLayoutId id="2147484293" r:id="rId9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8.xml"/><Relationship Id="rId5" Type="http://schemas.openxmlformats.org/officeDocument/2006/relationships/image" Target="../media/image26.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10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104.xml"/><Relationship Id="rId5" Type="http://schemas.openxmlformats.org/officeDocument/2006/relationships/image" Target="../media/image63.jpe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04.xml"/><Relationship Id="rId5" Type="http://schemas.openxmlformats.org/officeDocument/2006/relationships/image" Target="../media/image63.jpe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104.xml"/><Relationship Id="rId6" Type="http://schemas.openxmlformats.org/officeDocument/2006/relationships/image" Target="../media/image63.jpeg"/><Relationship Id="rId5" Type="http://schemas.openxmlformats.org/officeDocument/2006/relationships/image" Target="../media/image73.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04.xml"/><Relationship Id="rId5" Type="http://schemas.openxmlformats.org/officeDocument/2006/relationships/image" Target="../media/image63.jpe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104.xml"/><Relationship Id="rId4" Type="http://schemas.openxmlformats.org/officeDocument/2006/relationships/image" Target="../media/image6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hyperlink" Target="https://play.google.com/store/apps/details?id=com.movista.mvnext&amp;hl=en_US&amp;gl=US" TargetMode="External"/><Relationship Id="rId2" Type="http://schemas.openxmlformats.org/officeDocument/2006/relationships/image" Target="../media/image27.png"/><Relationship Id="rId1" Type="http://schemas.openxmlformats.org/officeDocument/2006/relationships/slideLayout" Target="../slideLayouts/slideLayout41.xml"/><Relationship Id="rId6" Type="http://schemas.openxmlformats.org/officeDocument/2006/relationships/image" Target="../media/image30.png"/><Relationship Id="rId5" Type="http://schemas.openxmlformats.org/officeDocument/2006/relationships/hyperlink" Target="https://apps.apple.com/us/app/amp-by-movista/id1603905985" TargetMode="External"/><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5.xml"/><Relationship Id="rId4" Type="http://schemas.openxmlformats.org/officeDocument/2006/relationships/image" Target="../media/image36.jp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5.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5.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5.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5.xml"/><Relationship Id="rId5" Type="http://schemas.openxmlformats.org/officeDocument/2006/relationships/image" Target="../media/image43.jp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35.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notesSlide" Target="../notesSlides/notesSlide1.xml"/><Relationship Id="rId16" Type="http://schemas.openxmlformats.org/officeDocument/2006/relationships/image" Target="../media/image60.png"/><Relationship Id="rId1" Type="http://schemas.openxmlformats.org/officeDocument/2006/relationships/slideLayout" Target="../slideLayouts/slideLayout22.xml"/><Relationship Id="rId6" Type="http://schemas.openxmlformats.org/officeDocument/2006/relationships/image" Target="../media/image50.svg"/><Relationship Id="rId11" Type="http://schemas.openxmlformats.org/officeDocument/2006/relationships/image" Target="../media/image55.svg"/><Relationship Id="rId5" Type="http://schemas.openxmlformats.org/officeDocument/2006/relationships/image" Target="../media/image49.pn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2.png"/><Relationship Id="rId4" Type="http://schemas.openxmlformats.org/officeDocument/2006/relationships/image" Target="../media/image48.svg"/><Relationship Id="rId9" Type="http://schemas.openxmlformats.org/officeDocument/2006/relationships/image" Target="../media/image53.sv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C83F66-D645-584F-FB6D-CA32CA9F4FDF}"/>
              </a:ext>
            </a:extLst>
          </p:cNvPr>
          <p:cNvSpPr>
            <a:spLocks noGrp="1"/>
          </p:cNvSpPr>
          <p:nvPr>
            <p:ph type="body" sz="quarter" idx="11"/>
          </p:nvPr>
        </p:nvSpPr>
        <p:spPr>
          <a:xfrm>
            <a:off x="588763" y="3151407"/>
            <a:ext cx="6554987" cy="1147206"/>
          </a:xfrm>
        </p:spPr>
        <p:txBody>
          <a:bodyPr/>
          <a:lstStyle/>
          <a:p>
            <a:r>
              <a:rPr lang="en-US" dirty="0"/>
              <a:t>Registering for AMP </a:t>
            </a:r>
          </a:p>
          <a:p>
            <a:r>
              <a:rPr lang="en-US" dirty="0"/>
              <a:t>by Movista</a:t>
            </a:r>
          </a:p>
        </p:txBody>
      </p:sp>
      <p:pic>
        <p:nvPicPr>
          <p:cNvPr id="32" name="Picture 31">
            <a:extLst>
              <a:ext uri="{FF2B5EF4-FFF2-40B4-BE49-F238E27FC236}">
                <a16:creationId xmlns:a16="http://schemas.microsoft.com/office/drawing/2014/main" id="{5A7D4CE5-5977-9BCF-01B4-B85B7FFAC3F8}"/>
              </a:ext>
            </a:extLst>
          </p:cNvPr>
          <p:cNvPicPr>
            <a:picLocks noChangeAspect="1"/>
          </p:cNvPicPr>
          <p:nvPr/>
        </p:nvPicPr>
        <p:blipFill rotWithShape="1">
          <a:blip r:embed="rId2"/>
          <a:srcRect t="231"/>
          <a:stretch/>
        </p:blipFill>
        <p:spPr>
          <a:xfrm>
            <a:off x="6901395" y="47625"/>
            <a:ext cx="5193877" cy="4038600"/>
          </a:xfrm>
          <a:prstGeom prst="rect">
            <a:avLst/>
          </a:prstGeom>
        </p:spPr>
      </p:pic>
      <p:pic>
        <p:nvPicPr>
          <p:cNvPr id="36" name="Picture 35">
            <a:extLst>
              <a:ext uri="{FF2B5EF4-FFF2-40B4-BE49-F238E27FC236}">
                <a16:creationId xmlns:a16="http://schemas.microsoft.com/office/drawing/2014/main" id="{3B60A156-8247-FACF-399C-F8C694E83614}"/>
              </a:ext>
            </a:extLst>
          </p:cNvPr>
          <p:cNvPicPr>
            <a:picLocks noChangeAspect="1"/>
          </p:cNvPicPr>
          <p:nvPr/>
        </p:nvPicPr>
        <p:blipFill>
          <a:blip r:embed="rId3"/>
          <a:stretch>
            <a:fillRect/>
          </a:stretch>
        </p:blipFill>
        <p:spPr>
          <a:xfrm>
            <a:off x="1135291" y="6359731"/>
            <a:ext cx="5804006" cy="206446"/>
          </a:xfrm>
          <a:prstGeom prst="rect">
            <a:avLst/>
          </a:prstGeom>
        </p:spPr>
      </p:pic>
      <p:pic>
        <p:nvPicPr>
          <p:cNvPr id="37" name="Picture 36" descr="Logo&#10;&#10;Description automatically generated">
            <a:extLst>
              <a:ext uri="{FF2B5EF4-FFF2-40B4-BE49-F238E27FC236}">
                <a16:creationId xmlns:a16="http://schemas.microsoft.com/office/drawing/2014/main" id="{5A2F8ACE-C4E5-C132-8253-08E8D84EAB2E}"/>
              </a:ext>
            </a:extLst>
          </p:cNvPr>
          <p:cNvPicPr>
            <a:picLocks noChangeAspect="1"/>
          </p:cNvPicPr>
          <p:nvPr/>
        </p:nvPicPr>
        <p:blipFill>
          <a:blip r:embed="rId4"/>
          <a:stretch>
            <a:fillRect/>
          </a:stretch>
        </p:blipFill>
        <p:spPr>
          <a:xfrm>
            <a:off x="480840" y="260605"/>
            <a:ext cx="4451523" cy="1123982"/>
          </a:xfrm>
          <a:prstGeom prst="rect">
            <a:avLst/>
          </a:prstGeom>
        </p:spPr>
      </p:pic>
      <p:pic>
        <p:nvPicPr>
          <p:cNvPr id="38" name="Picture 4" descr="ONE Retail Execution Software for All In-Store Teams - Movista">
            <a:extLst>
              <a:ext uri="{FF2B5EF4-FFF2-40B4-BE49-F238E27FC236}">
                <a16:creationId xmlns:a16="http://schemas.microsoft.com/office/drawing/2014/main" id="{F3039865-FDD6-02FA-7AFA-2E78E7E028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763" y="1809363"/>
            <a:ext cx="4343600" cy="116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897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0E915A1-9B59-1647-89D2-D06586096E13}"/>
              </a:ext>
            </a:extLst>
          </p:cNvPr>
          <p:cNvSpPr/>
          <p:nvPr/>
        </p:nvSpPr>
        <p:spPr>
          <a:xfrm>
            <a:off x="90530" y="0"/>
            <a:ext cx="4937761" cy="6858000"/>
          </a:xfrm>
          <a:prstGeom prst="rect">
            <a:avLst/>
          </a:prstGeom>
          <a:solidFill>
            <a:srgbClr val="1F2E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mp by Movista by Movista, Inc.">
            <a:extLst>
              <a:ext uri="{FF2B5EF4-FFF2-40B4-BE49-F238E27FC236}">
                <a16:creationId xmlns:a16="http://schemas.microsoft.com/office/drawing/2014/main" id="{B5C8A32B-305A-8285-B5B9-4449289F0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181" y="5010342"/>
            <a:ext cx="1752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2B6BBA5-219F-A740-B390-F04AFCBC9550}"/>
              </a:ext>
            </a:extLst>
          </p:cNvPr>
          <p:cNvSpPr txBox="1"/>
          <p:nvPr/>
        </p:nvSpPr>
        <p:spPr>
          <a:xfrm>
            <a:off x="231196" y="223553"/>
            <a:ext cx="4636639"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rPr>
              <a:t>Daily Dashboard</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Mobile users start their day with the Daily Dashboard to quickly see quickly see any at-risk work and important messages.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Users can customize their home screen to include the following widgets: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Escalated and newly assigned projects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New Communications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Projects Due at Nearby Locations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Nearby Location for Check in/ out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Scheduled Work Activity</a:t>
            </a:r>
          </a:p>
        </p:txBody>
      </p:sp>
      <p:pic>
        <p:nvPicPr>
          <p:cNvPr id="39" name="Picture 38">
            <a:extLst>
              <a:ext uri="{FF2B5EF4-FFF2-40B4-BE49-F238E27FC236}">
                <a16:creationId xmlns:a16="http://schemas.microsoft.com/office/drawing/2014/main" id="{45410009-3A27-1E4E-B417-25061C4D9F70}"/>
              </a:ext>
            </a:extLst>
          </p:cNvPr>
          <p:cNvPicPr>
            <a:picLocks noChangeAspect="1"/>
          </p:cNvPicPr>
          <p:nvPr/>
        </p:nvPicPr>
        <p:blipFill>
          <a:blip r:embed="rId4"/>
          <a:stretch>
            <a:fillRect/>
          </a:stretch>
        </p:blipFill>
        <p:spPr>
          <a:xfrm>
            <a:off x="5419862" y="161890"/>
            <a:ext cx="2756116" cy="6534219"/>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8360BCEA-FDD3-4F66-A208-6FAD7060D854}"/>
              </a:ext>
            </a:extLst>
          </p:cNvPr>
          <p:cNvPicPr>
            <a:picLocks noChangeAspect="1"/>
          </p:cNvPicPr>
          <p:nvPr/>
        </p:nvPicPr>
        <p:blipFill rotWithShape="1">
          <a:blip r:embed="rId5"/>
          <a:srcRect t="43862"/>
          <a:stretch/>
        </p:blipFill>
        <p:spPr>
          <a:xfrm>
            <a:off x="8881906" y="3268177"/>
            <a:ext cx="2756117" cy="2751991"/>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6A1F8AE2-FD05-FB26-0356-8EE64A6B1276}"/>
              </a:ext>
            </a:extLst>
          </p:cNvPr>
          <p:cNvPicPr>
            <a:picLocks noChangeAspect="1"/>
          </p:cNvPicPr>
          <p:nvPr/>
        </p:nvPicPr>
        <p:blipFill rotWithShape="1">
          <a:blip r:embed="rId6"/>
          <a:srcRect t="63779" b="7784"/>
          <a:stretch/>
        </p:blipFill>
        <p:spPr>
          <a:xfrm>
            <a:off x="8881907" y="1078737"/>
            <a:ext cx="2756117" cy="1584252"/>
          </a:xfrm>
          <a:prstGeom prst="rect">
            <a:avLst/>
          </a:prstGeom>
          <a:effectLst>
            <a:outerShdw blurRad="50800" dist="38100" dir="2700000" algn="tl" rotWithShape="0">
              <a:prstClr val="black">
                <a:alpha val="40000"/>
              </a:prstClr>
            </a:outerShdw>
          </a:effectLst>
        </p:spPr>
      </p:pic>
      <p:sp>
        <p:nvSpPr>
          <p:cNvPr id="19" name="Arrow: Right 18">
            <a:extLst>
              <a:ext uri="{FF2B5EF4-FFF2-40B4-BE49-F238E27FC236}">
                <a16:creationId xmlns:a16="http://schemas.microsoft.com/office/drawing/2014/main" id="{E951108F-195A-A969-D702-69A66A9F8559}"/>
              </a:ext>
            </a:extLst>
          </p:cNvPr>
          <p:cNvSpPr/>
          <p:nvPr/>
        </p:nvSpPr>
        <p:spPr>
          <a:xfrm>
            <a:off x="9172759" y="4296805"/>
            <a:ext cx="564495" cy="187652"/>
          </a:xfrm>
          <a:prstGeom prst="rightArrow">
            <a:avLst/>
          </a:prstGeom>
          <a:solidFill>
            <a:srgbClr val="EE0F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80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559BA-7386-9791-EB16-65F580F231FC}"/>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D4AFC82-C104-B369-1B97-813A48E59902}"/>
              </a:ext>
            </a:extLst>
          </p:cNvPr>
          <p:cNvSpPr/>
          <p:nvPr/>
        </p:nvSpPr>
        <p:spPr>
          <a:xfrm>
            <a:off x="90531" y="0"/>
            <a:ext cx="4937761" cy="6858000"/>
          </a:xfrm>
          <a:prstGeom prst="rect">
            <a:avLst/>
          </a:prstGeom>
          <a:solidFill>
            <a:srgbClr val="1F2E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22ADF83-4E8A-7E96-95E4-B3EB839F4D6B}"/>
              </a:ext>
            </a:extLst>
          </p:cNvPr>
          <p:cNvSpPr txBox="1"/>
          <p:nvPr/>
        </p:nvSpPr>
        <p:spPr>
          <a:xfrm>
            <a:off x="231196" y="944464"/>
            <a:ext cx="4447099"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rPr>
              <a:t>Projects</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Mobile users complete assigned projects in the App.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Key features: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Project specific questions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Photo/Signature capture</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Item Counts/Grids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Project status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Scheduling</a:t>
            </a:r>
          </a:p>
        </p:txBody>
      </p:sp>
      <p:pic>
        <p:nvPicPr>
          <p:cNvPr id="4" name="Picture 3" descr="A screenshot of a survey&#10;&#10;Description automatically generated">
            <a:extLst>
              <a:ext uri="{FF2B5EF4-FFF2-40B4-BE49-F238E27FC236}">
                <a16:creationId xmlns:a16="http://schemas.microsoft.com/office/drawing/2014/main" id="{A9A49086-FC8E-672C-92E1-14CC00B217F7}"/>
              </a:ext>
            </a:extLst>
          </p:cNvPr>
          <p:cNvPicPr>
            <a:picLocks noChangeAspect="1"/>
          </p:cNvPicPr>
          <p:nvPr/>
        </p:nvPicPr>
        <p:blipFill>
          <a:blip r:embed="rId3"/>
          <a:stretch>
            <a:fillRect/>
          </a:stretch>
        </p:blipFill>
        <p:spPr>
          <a:xfrm>
            <a:off x="5703346" y="571581"/>
            <a:ext cx="2435755" cy="5271223"/>
          </a:xfrm>
          <a:prstGeom prst="rect">
            <a:avLst/>
          </a:prstGeom>
          <a:effectLst>
            <a:outerShdw blurRad="50800" dist="38100" dir="2700000" algn="tl" rotWithShape="0">
              <a:prstClr val="black">
                <a:alpha val="40000"/>
              </a:prstClr>
            </a:outerShdw>
          </a:effectLst>
        </p:spPr>
      </p:pic>
      <p:pic>
        <p:nvPicPr>
          <p:cNvPr id="10" name="Picture 9" descr="A screenshot of a phone&#10;&#10;Description automatically generated">
            <a:extLst>
              <a:ext uri="{FF2B5EF4-FFF2-40B4-BE49-F238E27FC236}">
                <a16:creationId xmlns:a16="http://schemas.microsoft.com/office/drawing/2014/main" id="{905440A5-89DC-E664-151F-AB224D3DC2AA}"/>
              </a:ext>
            </a:extLst>
          </p:cNvPr>
          <p:cNvPicPr>
            <a:picLocks noChangeAspect="1"/>
          </p:cNvPicPr>
          <p:nvPr/>
        </p:nvPicPr>
        <p:blipFill>
          <a:blip r:embed="rId4"/>
          <a:stretch>
            <a:fillRect/>
          </a:stretch>
        </p:blipFill>
        <p:spPr>
          <a:xfrm>
            <a:off x="9071635" y="571579"/>
            <a:ext cx="2435756" cy="5271225"/>
          </a:xfrm>
          <a:prstGeom prst="rect">
            <a:avLst/>
          </a:prstGeom>
          <a:effectLst>
            <a:outerShdw blurRad="50800" dist="38100" dir="2700000" algn="tl" rotWithShape="0">
              <a:prstClr val="black">
                <a:alpha val="40000"/>
              </a:prstClr>
            </a:outerShdw>
          </a:effectLst>
        </p:spPr>
      </p:pic>
      <p:pic>
        <p:nvPicPr>
          <p:cNvPr id="5" name="Picture 4" descr="Amp by Movista by Movista, Inc.">
            <a:extLst>
              <a:ext uri="{FF2B5EF4-FFF2-40B4-BE49-F238E27FC236}">
                <a16:creationId xmlns:a16="http://schemas.microsoft.com/office/drawing/2014/main" id="{98BCF097-8E34-9EB5-ACC5-E31E6BF68F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1181" y="5010342"/>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124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D05B5-B9A5-14C4-9E2C-8A0D41BD4EE3}"/>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44C40CF7-31EB-A91D-0877-91E7A8FEE555}"/>
              </a:ext>
            </a:extLst>
          </p:cNvPr>
          <p:cNvSpPr/>
          <p:nvPr/>
        </p:nvSpPr>
        <p:spPr>
          <a:xfrm>
            <a:off x="7444756" y="0"/>
            <a:ext cx="4747244" cy="6858000"/>
          </a:xfrm>
          <a:prstGeom prst="rect">
            <a:avLst/>
          </a:prstGeom>
          <a:solidFill>
            <a:srgbClr val="1F2E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F4C331B-AAE6-2FB9-7807-8B2851AADAFD}"/>
              </a:ext>
            </a:extLst>
          </p:cNvPr>
          <p:cNvSpPr txBox="1"/>
          <p:nvPr/>
        </p:nvSpPr>
        <p:spPr>
          <a:xfrm>
            <a:off x="7707880" y="1298793"/>
            <a:ext cx="4220996"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rPr>
              <a:t>Media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b="1" dirty="0">
                <a:solidFill>
                  <a:prstClr val="white"/>
                </a:solidFill>
                <a:ea typeface="Roboto" panose="02000000000000000000" pitchFamily="2" charset="0"/>
                <a:cs typeface="Roboto" panose="02000000000000000000" pitchFamily="2" charset="0"/>
              </a:rPr>
              <a:t>Allows the</a:t>
            </a: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 mobile users to view files that are necessary for their daily tasks. </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Supports most file types: .</a:t>
            </a:r>
            <a:r>
              <a:rPr kumimoji="0" lang="en-US" sz="1800" b="1" i="0" u="none" strike="noStrike" kern="1200" cap="none" spc="0" normalizeH="0" baseline="0" noProof="0" dirty="0" err="1">
                <a:ln>
                  <a:noFill/>
                </a:ln>
                <a:solidFill>
                  <a:prstClr val="white"/>
                </a:solidFill>
                <a:effectLst/>
                <a:uLnTx/>
                <a:uFillTx/>
                <a:ea typeface="Roboto" panose="02000000000000000000" pitchFamily="2" charset="0"/>
                <a:cs typeface="Roboto" panose="02000000000000000000" pitchFamily="2" charset="0"/>
              </a:rPr>
              <a:t>xls</a:t>
            </a: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 .doc, .pdf, .ppt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Can be viewed at anytime or attached to a project</a:t>
            </a:r>
          </a:p>
        </p:txBody>
      </p:sp>
      <p:pic>
        <p:nvPicPr>
          <p:cNvPr id="6" name="Picture 5" descr="A screenshot of a phone&#10;&#10;Description automatically generated">
            <a:extLst>
              <a:ext uri="{FF2B5EF4-FFF2-40B4-BE49-F238E27FC236}">
                <a16:creationId xmlns:a16="http://schemas.microsoft.com/office/drawing/2014/main" id="{DD7A7F80-11BB-2479-6730-9D00022B1C06}"/>
              </a:ext>
            </a:extLst>
          </p:cNvPr>
          <p:cNvPicPr>
            <a:picLocks noChangeAspect="1"/>
          </p:cNvPicPr>
          <p:nvPr/>
        </p:nvPicPr>
        <p:blipFill>
          <a:blip r:embed="rId3"/>
          <a:stretch>
            <a:fillRect/>
          </a:stretch>
        </p:blipFill>
        <p:spPr>
          <a:xfrm>
            <a:off x="892132" y="606756"/>
            <a:ext cx="2524210" cy="5462649"/>
          </a:xfrm>
          <a:prstGeom prst="rect">
            <a:avLst/>
          </a:prstGeom>
          <a:effectLst>
            <a:outerShdw blurRad="50800" dist="38100" dir="2700000" algn="tl" rotWithShape="0">
              <a:prstClr val="black">
                <a:alpha val="40000"/>
              </a:prstClr>
            </a:outerShdw>
          </a:effectLst>
        </p:spPr>
      </p:pic>
      <p:pic>
        <p:nvPicPr>
          <p:cNvPr id="9" name="Picture 8" descr="A screenshot of a website&#10;&#10;Description automatically generated">
            <a:extLst>
              <a:ext uri="{FF2B5EF4-FFF2-40B4-BE49-F238E27FC236}">
                <a16:creationId xmlns:a16="http://schemas.microsoft.com/office/drawing/2014/main" id="{8F7E80DF-FDC0-33DC-610D-4BDE6076D56F}"/>
              </a:ext>
            </a:extLst>
          </p:cNvPr>
          <p:cNvPicPr>
            <a:picLocks noChangeAspect="1"/>
          </p:cNvPicPr>
          <p:nvPr/>
        </p:nvPicPr>
        <p:blipFill>
          <a:blip r:embed="rId4"/>
          <a:stretch>
            <a:fillRect/>
          </a:stretch>
        </p:blipFill>
        <p:spPr>
          <a:xfrm>
            <a:off x="4101769" y="977788"/>
            <a:ext cx="2524210" cy="5462649"/>
          </a:xfrm>
          <a:prstGeom prst="rect">
            <a:avLst/>
          </a:prstGeom>
          <a:effectLst>
            <a:outerShdw blurRad="50800" dist="38100" dir="2700000" algn="tl" rotWithShape="0">
              <a:prstClr val="black">
                <a:alpha val="40000"/>
              </a:prstClr>
            </a:outerShdw>
          </a:effectLst>
        </p:spPr>
      </p:pic>
      <p:pic>
        <p:nvPicPr>
          <p:cNvPr id="3" name="Picture 2" descr="Amp by Movista by Movista, Inc.">
            <a:extLst>
              <a:ext uri="{FF2B5EF4-FFF2-40B4-BE49-F238E27FC236}">
                <a16:creationId xmlns:a16="http://schemas.microsoft.com/office/drawing/2014/main" id="{21651053-BC30-E1A5-C06C-D5197206EC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6051" y="5105400"/>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1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0E915A1-9B59-1647-89D2-D06586096E13}"/>
              </a:ext>
            </a:extLst>
          </p:cNvPr>
          <p:cNvSpPr/>
          <p:nvPr/>
        </p:nvSpPr>
        <p:spPr>
          <a:xfrm>
            <a:off x="7444756" y="0"/>
            <a:ext cx="4747244" cy="6858000"/>
          </a:xfrm>
          <a:prstGeom prst="rect">
            <a:avLst/>
          </a:prstGeom>
          <a:solidFill>
            <a:srgbClr val="1F2E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2B6BBA5-219F-A740-B390-F04AFCBC9550}"/>
              </a:ext>
            </a:extLst>
          </p:cNvPr>
          <p:cNvSpPr txBox="1"/>
          <p:nvPr/>
        </p:nvSpPr>
        <p:spPr>
          <a:xfrm>
            <a:off x="7707880" y="1298793"/>
            <a:ext cx="4220996"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rPr>
              <a:t>Mobile Tasking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Movista's mobile tasking was built for modern retail on any mobile device all within one intuitive app. </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Create tasks on the fly</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Assign priority tasks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Delegate department specific tasks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Receive alerts when tasks are becoming overdue</a:t>
            </a:r>
          </a:p>
        </p:txBody>
      </p:sp>
      <p:pic>
        <p:nvPicPr>
          <p:cNvPr id="3" name="Picture 2">
            <a:extLst>
              <a:ext uri="{FF2B5EF4-FFF2-40B4-BE49-F238E27FC236}">
                <a16:creationId xmlns:a16="http://schemas.microsoft.com/office/drawing/2014/main" id="{3D627AC9-A73E-E50A-59A7-FA23F2EC333A}"/>
              </a:ext>
            </a:extLst>
          </p:cNvPr>
          <p:cNvPicPr>
            <a:picLocks noChangeAspect="1"/>
          </p:cNvPicPr>
          <p:nvPr/>
        </p:nvPicPr>
        <p:blipFill>
          <a:blip r:embed="rId3"/>
          <a:stretch>
            <a:fillRect/>
          </a:stretch>
        </p:blipFill>
        <p:spPr>
          <a:xfrm>
            <a:off x="1143619" y="195831"/>
            <a:ext cx="2446899" cy="646633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223ACE5-5ECC-B0D9-BE9E-E9E683792044}"/>
              </a:ext>
            </a:extLst>
          </p:cNvPr>
          <p:cNvPicPr>
            <a:picLocks noChangeAspect="1"/>
          </p:cNvPicPr>
          <p:nvPr/>
        </p:nvPicPr>
        <p:blipFill>
          <a:blip r:embed="rId4"/>
          <a:stretch>
            <a:fillRect/>
          </a:stretch>
        </p:blipFill>
        <p:spPr>
          <a:xfrm>
            <a:off x="4302062" y="329982"/>
            <a:ext cx="2712706" cy="512655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D6992C2-8646-984D-D048-0E2A819526B1}"/>
              </a:ext>
            </a:extLst>
          </p:cNvPr>
          <p:cNvPicPr>
            <a:picLocks noChangeAspect="1"/>
          </p:cNvPicPr>
          <p:nvPr/>
        </p:nvPicPr>
        <p:blipFill rotWithShape="1">
          <a:blip r:embed="rId5"/>
          <a:srcRect t="11553" b="39501"/>
          <a:stretch/>
        </p:blipFill>
        <p:spPr>
          <a:xfrm>
            <a:off x="3927801" y="4188684"/>
            <a:ext cx="2437618" cy="2249412"/>
          </a:xfrm>
          <a:prstGeom prst="rect">
            <a:avLst/>
          </a:prstGeom>
          <a:effectLst>
            <a:outerShdw blurRad="50800" dist="38100" dir="2700000" algn="tl" rotWithShape="0">
              <a:prstClr val="black">
                <a:alpha val="40000"/>
              </a:prstClr>
            </a:outerShdw>
          </a:effectLst>
        </p:spPr>
      </p:pic>
      <p:pic>
        <p:nvPicPr>
          <p:cNvPr id="4" name="Picture 3" descr="Amp by Movista by Movista, Inc.">
            <a:extLst>
              <a:ext uri="{FF2B5EF4-FFF2-40B4-BE49-F238E27FC236}">
                <a16:creationId xmlns:a16="http://schemas.microsoft.com/office/drawing/2014/main" id="{2DEC993E-F971-A891-C5FF-B54D9688F6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6051" y="5105400"/>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569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2F6A-ABE2-F1B3-EA27-FBD7BBCDD0A7}"/>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2F0D96D8-3BED-6179-1C57-03ABA59675B7}"/>
              </a:ext>
            </a:extLst>
          </p:cNvPr>
          <p:cNvSpPr/>
          <p:nvPr/>
        </p:nvSpPr>
        <p:spPr>
          <a:xfrm>
            <a:off x="99591" y="0"/>
            <a:ext cx="4937761" cy="6858000"/>
          </a:xfrm>
          <a:prstGeom prst="rect">
            <a:avLst/>
          </a:prstGeom>
          <a:solidFill>
            <a:srgbClr val="1F2E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9AFB995-EF3F-C4E8-3611-344AEAC24E00}"/>
              </a:ext>
            </a:extLst>
          </p:cNvPr>
          <p:cNvSpPr txBox="1"/>
          <p:nvPr/>
        </p:nvSpPr>
        <p:spPr>
          <a:xfrm>
            <a:off x="231196" y="944464"/>
            <a:ext cx="4447099" cy="40934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rPr>
              <a:t>Contacts</a:t>
            </a:r>
            <a:endParaRPr kumimoji="0" lang="en-US" sz="18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Mobile users can add/update key store contact information in the App.</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Key features: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Names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Titles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Phone #s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Email</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Notes</a:t>
            </a:r>
          </a:p>
        </p:txBody>
      </p:sp>
      <p:pic>
        <p:nvPicPr>
          <p:cNvPr id="6" name="Picture 5" descr="A screenshot of a phone&#10;&#10;Description automatically generated">
            <a:extLst>
              <a:ext uri="{FF2B5EF4-FFF2-40B4-BE49-F238E27FC236}">
                <a16:creationId xmlns:a16="http://schemas.microsoft.com/office/drawing/2014/main" id="{B6A5AB3C-2840-0C54-70D7-BD1B917AC4F5}"/>
              </a:ext>
            </a:extLst>
          </p:cNvPr>
          <p:cNvPicPr>
            <a:picLocks noChangeAspect="1"/>
          </p:cNvPicPr>
          <p:nvPr/>
        </p:nvPicPr>
        <p:blipFill>
          <a:blip r:embed="rId3"/>
          <a:stretch>
            <a:fillRect/>
          </a:stretch>
        </p:blipFill>
        <p:spPr>
          <a:xfrm>
            <a:off x="8813682" y="390525"/>
            <a:ext cx="2772858" cy="6000750"/>
          </a:xfrm>
          <a:prstGeom prst="rect">
            <a:avLst/>
          </a:prstGeom>
          <a:effectLst>
            <a:outerShdw blurRad="50800" dist="38100" dir="2700000" algn="tl" rotWithShape="0">
              <a:prstClr val="black">
                <a:alpha val="40000"/>
              </a:prstClr>
            </a:outerShdw>
          </a:effectLst>
        </p:spPr>
      </p:pic>
      <p:pic>
        <p:nvPicPr>
          <p:cNvPr id="3" name="Picture 2" descr="A screenshot of a phone&#10;&#10;Description automatically generated">
            <a:extLst>
              <a:ext uri="{FF2B5EF4-FFF2-40B4-BE49-F238E27FC236}">
                <a16:creationId xmlns:a16="http://schemas.microsoft.com/office/drawing/2014/main" id="{7C6FDE8B-35CA-8F72-35A5-28D06A98AAE4}"/>
              </a:ext>
            </a:extLst>
          </p:cNvPr>
          <p:cNvPicPr>
            <a:picLocks noChangeAspect="1"/>
          </p:cNvPicPr>
          <p:nvPr/>
        </p:nvPicPr>
        <p:blipFill>
          <a:blip r:embed="rId4"/>
          <a:stretch>
            <a:fillRect/>
          </a:stretch>
        </p:blipFill>
        <p:spPr>
          <a:xfrm>
            <a:off x="5303361" y="390525"/>
            <a:ext cx="2772858" cy="6000750"/>
          </a:xfrm>
          <a:prstGeom prst="rect">
            <a:avLst/>
          </a:prstGeom>
          <a:effectLst>
            <a:outerShdw blurRad="50800" dist="38100" dir="2700000" algn="tl" rotWithShape="0">
              <a:prstClr val="black">
                <a:alpha val="40000"/>
              </a:prstClr>
            </a:outerShdw>
          </a:effectLst>
        </p:spPr>
      </p:pic>
      <p:pic>
        <p:nvPicPr>
          <p:cNvPr id="4" name="Picture 3" descr="Amp by Movista by Movista, Inc.">
            <a:extLst>
              <a:ext uri="{FF2B5EF4-FFF2-40B4-BE49-F238E27FC236}">
                <a16:creationId xmlns:a16="http://schemas.microsoft.com/office/drawing/2014/main" id="{B2DC63D9-DC73-CF3E-36CB-22059B4CA9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1181" y="5010342"/>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689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0E915A1-9B59-1647-89D2-D06586096E13}"/>
              </a:ext>
            </a:extLst>
          </p:cNvPr>
          <p:cNvSpPr/>
          <p:nvPr/>
        </p:nvSpPr>
        <p:spPr>
          <a:xfrm>
            <a:off x="7887855" y="0"/>
            <a:ext cx="4304145" cy="6858000"/>
          </a:xfrm>
          <a:prstGeom prst="rect">
            <a:avLst/>
          </a:prstGeom>
          <a:solidFill>
            <a:srgbClr val="1F2E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2B6BBA5-219F-A740-B390-F04AFCBC9550}"/>
              </a:ext>
            </a:extLst>
          </p:cNvPr>
          <p:cNvSpPr txBox="1"/>
          <p:nvPr/>
        </p:nvSpPr>
        <p:spPr>
          <a:xfrm>
            <a:off x="7971004" y="1956305"/>
            <a:ext cx="4220996" cy="37548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rPr>
              <a:t>Work Log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B2E7"/>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Provides an overview within the mobile application of daily activities: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View/Edit time checked into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rPr>
              <a:t>View time spent on Projects and Project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24B31857-5693-B07A-F896-3C5E73B2223E}"/>
              </a:ext>
            </a:extLst>
          </p:cNvPr>
          <p:cNvPicPr>
            <a:picLocks noChangeAspect="1"/>
          </p:cNvPicPr>
          <p:nvPr/>
        </p:nvPicPr>
        <p:blipFill>
          <a:blip r:embed="rId3"/>
          <a:stretch>
            <a:fillRect/>
          </a:stretch>
        </p:blipFill>
        <p:spPr>
          <a:xfrm>
            <a:off x="2474736" y="268308"/>
            <a:ext cx="2567488" cy="6018192"/>
          </a:xfrm>
          <a:prstGeom prst="rect">
            <a:avLst/>
          </a:prstGeom>
          <a:effectLst>
            <a:outerShdw blurRad="50800" dist="38100" dir="2700000" algn="tl" rotWithShape="0">
              <a:prstClr val="black">
                <a:alpha val="40000"/>
              </a:prstClr>
            </a:outerShdw>
          </a:effectLst>
        </p:spPr>
      </p:pic>
      <p:pic>
        <p:nvPicPr>
          <p:cNvPr id="4" name="Picture 3" descr="Amp by Movista by Movista, Inc.">
            <a:extLst>
              <a:ext uri="{FF2B5EF4-FFF2-40B4-BE49-F238E27FC236}">
                <a16:creationId xmlns:a16="http://schemas.microsoft.com/office/drawing/2014/main" id="{E3CFFD67-9E21-F452-EF77-1D1886D80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051" y="5105400"/>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9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C472F9-D0BF-1EFA-787C-70E18530566B}"/>
              </a:ext>
            </a:extLst>
          </p:cNvPr>
          <p:cNvSpPr>
            <a:spLocks noGrp="1"/>
          </p:cNvSpPr>
          <p:nvPr>
            <p:ph type="body" sz="quarter" idx="13"/>
          </p:nvPr>
        </p:nvSpPr>
        <p:spPr>
          <a:xfrm>
            <a:off x="3919442" y="1842166"/>
            <a:ext cx="4353117" cy="605760"/>
          </a:xfrm>
        </p:spPr>
        <p:txBody>
          <a:bodyPr/>
          <a:lstStyle/>
          <a:p>
            <a:pPr algn="ctr"/>
            <a:r>
              <a:rPr lang="en-US" sz="5400" dirty="0"/>
              <a:t>THANK YOU</a:t>
            </a:r>
          </a:p>
        </p:txBody>
      </p:sp>
      <p:sp>
        <p:nvSpPr>
          <p:cNvPr id="3" name="Text Placeholder 2">
            <a:extLst>
              <a:ext uri="{FF2B5EF4-FFF2-40B4-BE49-F238E27FC236}">
                <a16:creationId xmlns:a16="http://schemas.microsoft.com/office/drawing/2014/main" id="{D0B28B8D-9D92-0860-BE24-27D5F3DA9010}"/>
              </a:ext>
            </a:extLst>
          </p:cNvPr>
          <p:cNvSpPr>
            <a:spLocks noGrp="1"/>
          </p:cNvSpPr>
          <p:nvPr>
            <p:ph type="body" sz="quarter" idx="14"/>
          </p:nvPr>
        </p:nvSpPr>
        <p:spPr>
          <a:xfrm>
            <a:off x="3162935" y="3143250"/>
            <a:ext cx="5866130" cy="952500"/>
          </a:xfrm>
        </p:spPr>
        <p:txBody>
          <a:bodyPr/>
          <a:lstStyle/>
          <a:p>
            <a:pPr algn="ctr"/>
            <a:r>
              <a:rPr lang="en-US" sz="2000" dirty="0"/>
              <a:t>For questions, please contact </a:t>
            </a:r>
          </a:p>
          <a:p>
            <a:pPr algn="ctr"/>
            <a:r>
              <a:rPr lang="en-US" sz="2000" dirty="0"/>
              <a:t>Movista Customer Care Team</a:t>
            </a:r>
          </a:p>
          <a:p>
            <a:pPr algn="ctr"/>
            <a:r>
              <a:rPr lang="en-US" sz="2000" dirty="0"/>
              <a:t>(888) 686-6245</a:t>
            </a:r>
          </a:p>
        </p:txBody>
      </p:sp>
    </p:spTree>
    <p:extLst>
      <p:ext uri="{BB962C8B-B14F-4D97-AF65-F5344CB8AC3E}">
        <p14:creationId xmlns:p14="http://schemas.microsoft.com/office/powerpoint/2010/main" val="246439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743D9-CCAA-3EBD-2139-D0EBCDA99F79}"/>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E15B0DFA-603D-CAE0-B37C-B28031D4855D}"/>
              </a:ext>
            </a:extLst>
          </p:cNvPr>
          <p:cNvSpPr>
            <a:spLocks noGrp="1"/>
          </p:cNvSpPr>
          <p:nvPr>
            <p:ph type="body" sz="quarter" idx="13"/>
          </p:nvPr>
        </p:nvSpPr>
        <p:spPr/>
        <p:txBody>
          <a:bodyPr/>
          <a:lstStyle/>
          <a:p>
            <a:r>
              <a:rPr lang="en-US" dirty="0"/>
              <a:t>Download App</a:t>
            </a:r>
          </a:p>
        </p:txBody>
      </p:sp>
      <p:pic>
        <p:nvPicPr>
          <p:cNvPr id="2" name="Picture 18" descr="Download Play Google Apple App Iphone Store HQ PNG Image | FreePNGImg">
            <a:extLst>
              <a:ext uri="{FF2B5EF4-FFF2-40B4-BE49-F238E27FC236}">
                <a16:creationId xmlns:a16="http://schemas.microsoft.com/office/drawing/2014/main" id="{3774797D-16F0-6EB3-FB2E-4EDAAB390B9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7637" y="2986508"/>
            <a:ext cx="2831045" cy="9783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Google Play Badges – Google">
            <a:extLst>
              <a:ext uri="{FF2B5EF4-FFF2-40B4-BE49-F238E27FC236}">
                <a16:creationId xmlns:a16="http://schemas.microsoft.com/office/drawing/2014/main" id="{57F1F783-62D0-3BCC-5C0E-EDF0EC2FDBE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23178" y="2862393"/>
            <a:ext cx="3169436" cy="122656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5394CF0D-1B5B-5757-5724-F749AC9FBB61}"/>
              </a:ext>
            </a:extLst>
          </p:cNvPr>
          <p:cNvGrpSpPr/>
          <p:nvPr/>
        </p:nvGrpSpPr>
        <p:grpSpPr>
          <a:xfrm>
            <a:off x="686750" y="1629259"/>
            <a:ext cx="5692055" cy="1227164"/>
            <a:chOff x="1059124" y="1648608"/>
            <a:chExt cx="5692055" cy="1227164"/>
          </a:xfrm>
        </p:grpSpPr>
        <p:sp>
          <p:nvSpPr>
            <p:cNvPr id="6" name="TextBox 5">
              <a:extLst>
                <a:ext uri="{FF2B5EF4-FFF2-40B4-BE49-F238E27FC236}">
                  <a16:creationId xmlns:a16="http://schemas.microsoft.com/office/drawing/2014/main" id="{A7591D18-83C5-9A64-0FE7-30206505E45C}"/>
                </a:ext>
              </a:extLst>
            </p:cNvPr>
            <p:cNvSpPr txBox="1"/>
            <p:nvPr/>
          </p:nvSpPr>
          <p:spPr>
            <a:xfrm>
              <a:off x="2366591" y="1648608"/>
              <a:ext cx="4384588" cy="677108"/>
            </a:xfrm>
            <a:prstGeom prst="rect">
              <a:avLst/>
            </a:prstGeom>
            <a:noFill/>
          </p:spPr>
          <p:txBody>
            <a:bodyPr wrap="square" rtlCol="0">
              <a:spAutoFit/>
            </a:bodyPr>
            <a:lstStyle/>
            <a:p>
              <a:r>
                <a:rPr lang="en-US" sz="2000" b="1" dirty="0">
                  <a:latin typeface="Century Gothic" panose="020B0502020202020204" pitchFamily="34" charset="0"/>
                </a:rPr>
                <a:t>Amp by Movista</a:t>
              </a:r>
            </a:p>
            <a:p>
              <a:r>
                <a:rPr lang="en-US" dirty="0">
                  <a:solidFill>
                    <a:srgbClr val="00B0F0"/>
                  </a:solidFill>
                  <a:latin typeface="Century Gothic" panose="020B0502020202020204" pitchFamily="34" charset="0"/>
                </a:rPr>
                <a:t>Movista</a:t>
              </a:r>
            </a:p>
          </p:txBody>
        </p:sp>
        <p:pic>
          <p:nvPicPr>
            <p:cNvPr id="11" name="Picture 10">
              <a:extLst>
                <a:ext uri="{FF2B5EF4-FFF2-40B4-BE49-F238E27FC236}">
                  <a16:creationId xmlns:a16="http://schemas.microsoft.com/office/drawing/2014/main" id="{59F773D2-433E-9ACB-CE2D-8B3D87E3D382}"/>
                </a:ext>
              </a:extLst>
            </p:cNvPr>
            <p:cNvPicPr>
              <a:picLocks noChangeAspect="1"/>
            </p:cNvPicPr>
            <p:nvPr/>
          </p:nvPicPr>
          <p:blipFill>
            <a:blip r:embed="rId4"/>
            <a:stretch>
              <a:fillRect/>
            </a:stretch>
          </p:blipFill>
          <p:spPr>
            <a:xfrm>
              <a:off x="1059124" y="1648608"/>
              <a:ext cx="1203834" cy="1227164"/>
            </a:xfrm>
            <a:prstGeom prst="rect">
              <a:avLst/>
            </a:prstGeom>
          </p:spPr>
        </p:pic>
      </p:grpSp>
      <p:pic>
        <p:nvPicPr>
          <p:cNvPr id="12" name="Picture 2">
            <a:hlinkClick r:id="rId5"/>
            <a:extLst>
              <a:ext uri="{FF2B5EF4-FFF2-40B4-BE49-F238E27FC236}">
                <a16:creationId xmlns:a16="http://schemas.microsoft.com/office/drawing/2014/main" id="{F5BD29D1-EB25-81FC-A7F2-FB3947150E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189" y="4010819"/>
            <a:ext cx="2150327" cy="21503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hlinkClick r:id="rId7"/>
            <a:extLst>
              <a:ext uri="{FF2B5EF4-FFF2-40B4-BE49-F238E27FC236}">
                <a16:creationId xmlns:a16="http://schemas.microsoft.com/office/drawing/2014/main" id="{F9A8F59C-10E6-EE4D-C2E0-2DBBD2E28D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2732" y="4010819"/>
            <a:ext cx="2150327" cy="215032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A9CCAD6-C06F-7F11-3C08-9B9E04D3C5BB}"/>
              </a:ext>
            </a:extLst>
          </p:cNvPr>
          <p:cNvGrpSpPr/>
          <p:nvPr/>
        </p:nvGrpSpPr>
        <p:grpSpPr>
          <a:xfrm>
            <a:off x="6118754" y="265455"/>
            <a:ext cx="5896947" cy="6103371"/>
            <a:chOff x="5509366" y="250181"/>
            <a:chExt cx="5969288" cy="6119721"/>
          </a:xfrm>
        </p:grpSpPr>
        <p:pic>
          <p:nvPicPr>
            <p:cNvPr id="10" name="Picture 9" descr="A blue and white rectangular object with a white text&#10;&#10;Description automatically generated">
              <a:extLst>
                <a:ext uri="{FF2B5EF4-FFF2-40B4-BE49-F238E27FC236}">
                  <a16:creationId xmlns:a16="http://schemas.microsoft.com/office/drawing/2014/main" id="{8B4A7FC9-6A40-444F-27CC-2942280BBBE9}"/>
                </a:ext>
              </a:extLst>
            </p:cNvPr>
            <p:cNvPicPr>
              <a:picLocks noChangeAspect="1"/>
            </p:cNvPicPr>
            <p:nvPr/>
          </p:nvPicPr>
          <p:blipFill rotWithShape="1">
            <a:blip r:embed="rId9"/>
            <a:srcRect l="4838" t="9929" b="4380"/>
            <a:stretch/>
          </p:blipFill>
          <p:spPr>
            <a:xfrm>
              <a:off x="5509366" y="250181"/>
              <a:ext cx="3135540" cy="611972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C17DA850-4F95-5B19-4238-AB2C9D321123}"/>
                </a:ext>
              </a:extLst>
            </p:cNvPr>
            <p:cNvPicPr>
              <a:picLocks noChangeAspect="1"/>
            </p:cNvPicPr>
            <p:nvPr/>
          </p:nvPicPr>
          <p:blipFill rotWithShape="1">
            <a:blip r:embed="rId10"/>
            <a:srcRect t="9929" r="3809" b="4380"/>
            <a:stretch/>
          </p:blipFill>
          <p:spPr>
            <a:xfrm>
              <a:off x="8309218" y="250181"/>
              <a:ext cx="3169436" cy="6119721"/>
            </a:xfrm>
            <a:prstGeom prst="rect">
              <a:avLst/>
            </a:prstGeom>
          </p:spPr>
        </p:pic>
      </p:grpSp>
    </p:spTree>
    <p:extLst>
      <p:ext uri="{BB962C8B-B14F-4D97-AF65-F5344CB8AC3E}">
        <p14:creationId xmlns:p14="http://schemas.microsoft.com/office/powerpoint/2010/main" val="134263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F85E7-314A-3A18-AFC0-ED9D9862DE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C8E23A-B853-AE84-9B5A-A263851C57B1}"/>
              </a:ext>
            </a:extLst>
          </p:cNvPr>
          <p:cNvPicPr>
            <a:picLocks noChangeAspect="1"/>
          </p:cNvPicPr>
          <p:nvPr/>
        </p:nvPicPr>
        <p:blipFill>
          <a:blip r:embed="rId2"/>
          <a:stretch>
            <a:fillRect/>
          </a:stretch>
        </p:blipFill>
        <p:spPr>
          <a:xfrm>
            <a:off x="95250" y="5393360"/>
            <a:ext cx="12096749" cy="1486674"/>
          </a:xfrm>
          <a:prstGeom prst="rect">
            <a:avLst/>
          </a:prstGeom>
        </p:spPr>
      </p:pic>
      <p:sp>
        <p:nvSpPr>
          <p:cNvPr id="172" name="v">
            <a:extLst>
              <a:ext uri="{FF2B5EF4-FFF2-40B4-BE49-F238E27FC236}">
                <a16:creationId xmlns:a16="http://schemas.microsoft.com/office/drawing/2014/main" id="{DDE97DC7-CEE2-1F1D-CB8D-792A2AA474E6}"/>
              </a:ext>
            </a:extLst>
          </p:cNvPr>
          <p:cNvSpPr/>
          <p:nvPr/>
        </p:nvSpPr>
        <p:spPr>
          <a:xfrm>
            <a:off x="2250377" y="8499835"/>
            <a:ext cx="6350001" cy="27757"/>
          </a:xfrm>
          <a:prstGeom prst="rect">
            <a:avLst/>
          </a:prstGeom>
          <a:gradFill>
            <a:gsLst>
              <a:gs pos="0">
                <a:srgbClr val="009FD4"/>
              </a:gs>
              <a:gs pos="100000">
                <a:srgbClr val="303181"/>
              </a:gs>
            </a:gsLst>
            <a:lin ang="10800000"/>
          </a:gra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defRPr sz="3200" b="0">
                <a:solidFill>
                  <a:srgbClr val="FFFFFF"/>
                </a:solidFill>
                <a:latin typeface="+mn-lt"/>
                <a:ea typeface="+mn-ea"/>
                <a:cs typeface="+mn-cs"/>
                <a:sym typeface="Helvetica Neue Medium"/>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rPr>
              <a:t>v</a:t>
            </a:r>
          </a:p>
        </p:txBody>
      </p:sp>
      <p:pic>
        <p:nvPicPr>
          <p:cNvPr id="4" name="Picture 66">
            <a:extLst>
              <a:ext uri="{FF2B5EF4-FFF2-40B4-BE49-F238E27FC236}">
                <a16:creationId xmlns:a16="http://schemas.microsoft.com/office/drawing/2014/main" id="{8658BDA1-F149-6343-4BDC-BF91D9C98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062" y="188901"/>
            <a:ext cx="973365" cy="7029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7C8956-1536-8F99-D930-767DAE9B3903}"/>
              </a:ext>
            </a:extLst>
          </p:cNvPr>
          <p:cNvSpPr/>
          <p:nvPr/>
        </p:nvSpPr>
        <p:spPr>
          <a:xfrm>
            <a:off x="581623" y="206043"/>
            <a:ext cx="93571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mj-lt"/>
                <a:ea typeface="Roboto" panose="02000000000000000000" pitchFamily="2" charset="0"/>
                <a:cs typeface="Roboto" panose="02000000000000000000" pitchFamily="2" charset="0"/>
              </a:rPr>
              <a:t>Rep Registration</a:t>
            </a:r>
          </a:p>
        </p:txBody>
      </p:sp>
      <p:sp>
        <p:nvSpPr>
          <p:cNvPr id="10" name="TextBox 9">
            <a:extLst>
              <a:ext uri="{FF2B5EF4-FFF2-40B4-BE49-F238E27FC236}">
                <a16:creationId xmlns:a16="http://schemas.microsoft.com/office/drawing/2014/main" id="{6E062313-0780-6AF0-FE2F-5C46C91E9078}"/>
              </a:ext>
            </a:extLst>
          </p:cNvPr>
          <p:cNvSpPr txBox="1"/>
          <p:nvPr/>
        </p:nvSpPr>
        <p:spPr>
          <a:xfrm>
            <a:off x="1178167" y="786618"/>
            <a:ext cx="2540493" cy="369332"/>
          </a:xfrm>
          <a:prstGeom prst="rect">
            <a:avLst/>
          </a:prstGeom>
          <a:noFill/>
        </p:spPr>
        <p:txBody>
          <a:bodyPr wrap="square">
            <a:spAutoFit/>
          </a:bodyPr>
          <a:lstStyle/>
          <a:p>
            <a:r>
              <a:rPr lang="en-US" dirty="0">
                <a:solidFill>
                  <a:srgbClr val="27B2E7"/>
                </a:solidFill>
                <a:ea typeface="Roboto Light" panose="02000000000000000000" pitchFamily="2" charset="0"/>
                <a:cs typeface="Roboto Light" panose="02000000000000000000" pitchFamily="2" charset="0"/>
              </a:rPr>
              <a:t>Registration Email</a:t>
            </a:r>
            <a:endParaRPr lang="en-US" dirty="0">
              <a:solidFill>
                <a:srgbClr val="27B2E7"/>
              </a:solidFill>
            </a:endParaRPr>
          </a:p>
        </p:txBody>
      </p:sp>
      <p:sp>
        <p:nvSpPr>
          <p:cNvPr id="13" name="Round Same Side Corner Rectangle 23">
            <a:extLst>
              <a:ext uri="{FF2B5EF4-FFF2-40B4-BE49-F238E27FC236}">
                <a16:creationId xmlns:a16="http://schemas.microsoft.com/office/drawing/2014/main" id="{CD942707-C5F9-BCE8-4E91-F6FA7893AB95}"/>
              </a:ext>
            </a:extLst>
          </p:cNvPr>
          <p:cNvSpPr/>
          <p:nvPr/>
        </p:nvSpPr>
        <p:spPr>
          <a:xfrm flipV="1">
            <a:off x="3295650" y="914476"/>
            <a:ext cx="8667820" cy="113616"/>
          </a:xfrm>
          <a:prstGeom prst="round2SameRect">
            <a:avLst>
              <a:gd name="adj1" fmla="val 50000"/>
              <a:gd name="adj2" fmla="val 50000"/>
            </a:avLst>
          </a:prstGeom>
          <a:gradFill>
            <a:gsLst>
              <a:gs pos="0">
                <a:srgbClr val="27B2E7"/>
              </a:gs>
              <a:gs pos="98000">
                <a:srgbClr val="115BA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2" name="Picture 1">
            <a:extLst>
              <a:ext uri="{FF2B5EF4-FFF2-40B4-BE49-F238E27FC236}">
                <a16:creationId xmlns:a16="http://schemas.microsoft.com/office/drawing/2014/main" id="{30127322-FD6C-4E82-D723-0842D117C8D7}"/>
              </a:ext>
            </a:extLst>
          </p:cNvPr>
          <p:cNvPicPr/>
          <p:nvPr/>
        </p:nvPicPr>
        <p:blipFill rotWithShape="1">
          <a:blip r:embed="rId4"/>
          <a:srcRect t="2547" r="20523" b="4167"/>
          <a:stretch/>
        </p:blipFill>
        <p:spPr>
          <a:xfrm>
            <a:off x="309153" y="1237961"/>
            <a:ext cx="5972993" cy="4382078"/>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3A94D4D-E3C9-1888-D67B-34CBFBD75B1A}"/>
              </a:ext>
            </a:extLst>
          </p:cNvPr>
          <p:cNvSpPr txBox="1"/>
          <p:nvPr/>
        </p:nvSpPr>
        <p:spPr>
          <a:xfrm>
            <a:off x="6576133" y="1720840"/>
            <a:ext cx="5053294" cy="3416320"/>
          </a:xfrm>
          <a:prstGeom prst="rect">
            <a:avLst/>
          </a:prstGeom>
          <a:noFill/>
        </p:spPr>
        <p:txBody>
          <a:bodyPr wrap="square">
            <a:spAutoFit/>
          </a:bodyPr>
          <a:lstStyle/>
          <a:p>
            <a:r>
              <a:rPr lang="en-US" dirty="0"/>
              <a:t>You will need to register to use the ONE by Movista App</a:t>
            </a:r>
          </a:p>
          <a:p>
            <a:endParaRPr lang="en-US" dirty="0"/>
          </a:p>
          <a:p>
            <a:r>
              <a:rPr lang="en-US" dirty="0"/>
              <a:t>you will receive an email from </a:t>
            </a:r>
            <a:r>
              <a:rPr lang="en-US" dirty="0" err="1"/>
              <a:t>MVRetail</a:t>
            </a:r>
            <a:r>
              <a:rPr lang="en-US" dirty="0"/>
              <a:t> that</a:t>
            </a:r>
          </a:p>
          <a:p>
            <a:r>
              <a:rPr lang="en-US" dirty="0"/>
              <a:t>looks like this one</a:t>
            </a:r>
          </a:p>
          <a:p>
            <a:endParaRPr lang="en-US" dirty="0"/>
          </a:p>
          <a:p>
            <a:r>
              <a:rPr lang="en-US" dirty="0"/>
              <a:t>It will include a unique registration code that you will use when registering</a:t>
            </a:r>
          </a:p>
          <a:p>
            <a:endParaRPr lang="en-US" dirty="0"/>
          </a:p>
          <a:p>
            <a:r>
              <a:rPr lang="en-US" dirty="0"/>
              <a:t>If you haven't already, you may download the </a:t>
            </a:r>
            <a:r>
              <a:rPr lang="en-US" b="1" dirty="0"/>
              <a:t>AMP</a:t>
            </a:r>
            <a:r>
              <a:rPr lang="en-US" dirty="0"/>
              <a:t> by Movista App in the Google Play store </a:t>
            </a:r>
            <a:r>
              <a:rPr lang="en-US" dirty="0" err="1"/>
              <a:t>oApple</a:t>
            </a:r>
            <a:r>
              <a:rPr lang="en-US" dirty="0"/>
              <a:t> App Store</a:t>
            </a:r>
          </a:p>
        </p:txBody>
      </p:sp>
    </p:spTree>
    <p:extLst>
      <p:ext uri="{BB962C8B-B14F-4D97-AF65-F5344CB8AC3E}">
        <p14:creationId xmlns:p14="http://schemas.microsoft.com/office/powerpoint/2010/main" val="114429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D84BF-F184-0ED1-CB27-AF44CF8689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ACDD81-EB46-D10B-3AD4-A36E929F60F5}"/>
              </a:ext>
            </a:extLst>
          </p:cNvPr>
          <p:cNvPicPr>
            <a:picLocks noChangeAspect="1"/>
          </p:cNvPicPr>
          <p:nvPr/>
        </p:nvPicPr>
        <p:blipFill>
          <a:blip r:embed="rId2"/>
          <a:stretch>
            <a:fillRect/>
          </a:stretch>
        </p:blipFill>
        <p:spPr>
          <a:xfrm>
            <a:off x="95251" y="5371326"/>
            <a:ext cx="12096749" cy="1486674"/>
          </a:xfrm>
          <a:prstGeom prst="rect">
            <a:avLst/>
          </a:prstGeom>
        </p:spPr>
      </p:pic>
      <p:sp>
        <p:nvSpPr>
          <p:cNvPr id="172" name="v">
            <a:extLst>
              <a:ext uri="{FF2B5EF4-FFF2-40B4-BE49-F238E27FC236}">
                <a16:creationId xmlns:a16="http://schemas.microsoft.com/office/drawing/2014/main" id="{1299510D-328B-2C5B-6303-4CD2F211038F}"/>
              </a:ext>
            </a:extLst>
          </p:cNvPr>
          <p:cNvSpPr/>
          <p:nvPr/>
        </p:nvSpPr>
        <p:spPr>
          <a:xfrm>
            <a:off x="2250377" y="8499835"/>
            <a:ext cx="6350001" cy="27757"/>
          </a:xfrm>
          <a:prstGeom prst="rect">
            <a:avLst/>
          </a:prstGeom>
          <a:gradFill>
            <a:gsLst>
              <a:gs pos="0">
                <a:srgbClr val="009FD4"/>
              </a:gs>
              <a:gs pos="100000">
                <a:srgbClr val="303181"/>
              </a:gs>
            </a:gsLst>
            <a:lin ang="10800000"/>
          </a:gra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defRPr sz="3200" b="0">
                <a:solidFill>
                  <a:srgbClr val="FFFFFF"/>
                </a:solidFill>
                <a:latin typeface="+mn-lt"/>
                <a:ea typeface="+mn-ea"/>
                <a:cs typeface="+mn-cs"/>
                <a:sym typeface="Helvetica Neue Medium"/>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rPr>
              <a:t>v</a:t>
            </a:r>
          </a:p>
        </p:txBody>
      </p:sp>
      <p:pic>
        <p:nvPicPr>
          <p:cNvPr id="4" name="Picture 66">
            <a:extLst>
              <a:ext uri="{FF2B5EF4-FFF2-40B4-BE49-F238E27FC236}">
                <a16:creationId xmlns:a16="http://schemas.microsoft.com/office/drawing/2014/main" id="{924726EF-19C1-371D-A135-0A537457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062" y="188901"/>
            <a:ext cx="973365" cy="7029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A2CDBD7-7F42-1B35-0D79-3CDE407FFAC6}"/>
              </a:ext>
            </a:extLst>
          </p:cNvPr>
          <p:cNvSpPr/>
          <p:nvPr/>
        </p:nvSpPr>
        <p:spPr>
          <a:xfrm>
            <a:off x="581623" y="206043"/>
            <a:ext cx="93571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mj-lt"/>
                <a:ea typeface="Roboto" panose="02000000000000000000" pitchFamily="2" charset="0"/>
                <a:cs typeface="Roboto" panose="02000000000000000000" pitchFamily="2" charset="0"/>
              </a:rPr>
              <a:t>Rep Registration</a:t>
            </a:r>
          </a:p>
        </p:txBody>
      </p:sp>
      <p:sp>
        <p:nvSpPr>
          <p:cNvPr id="10" name="TextBox 9">
            <a:extLst>
              <a:ext uri="{FF2B5EF4-FFF2-40B4-BE49-F238E27FC236}">
                <a16:creationId xmlns:a16="http://schemas.microsoft.com/office/drawing/2014/main" id="{11A8653B-EDB5-9547-2207-7CD6DA41482C}"/>
              </a:ext>
            </a:extLst>
          </p:cNvPr>
          <p:cNvSpPr txBox="1"/>
          <p:nvPr/>
        </p:nvSpPr>
        <p:spPr>
          <a:xfrm>
            <a:off x="1178167" y="786618"/>
            <a:ext cx="2540493" cy="369332"/>
          </a:xfrm>
          <a:prstGeom prst="rect">
            <a:avLst/>
          </a:prstGeom>
          <a:noFill/>
        </p:spPr>
        <p:txBody>
          <a:bodyPr wrap="square">
            <a:spAutoFit/>
          </a:bodyPr>
          <a:lstStyle/>
          <a:p>
            <a:r>
              <a:rPr lang="en-US" dirty="0">
                <a:solidFill>
                  <a:srgbClr val="27B2E7"/>
                </a:solidFill>
                <a:ea typeface="Roboto Light" panose="02000000000000000000" pitchFamily="2" charset="0"/>
                <a:cs typeface="Roboto Light" panose="02000000000000000000" pitchFamily="2" charset="0"/>
              </a:rPr>
              <a:t>Registration Process</a:t>
            </a:r>
            <a:endParaRPr lang="en-US" dirty="0">
              <a:solidFill>
                <a:srgbClr val="27B2E7"/>
              </a:solidFill>
            </a:endParaRPr>
          </a:p>
        </p:txBody>
      </p:sp>
      <p:sp>
        <p:nvSpPr>
          <p:cNvPr id="13" name="Round Same Side Corner Rectangle 23">
            <a:extLst>
              <a:ext uri="{FF2B5EF4-FFF2-40B4-BE49-F238E27FC236}">
                <a16:creationId xmlns:a16="http://schemas.microsoft.com/office/drawing/2014/main" id="{5141ED27-626F-2F02-46E6-F16F2F81493A}"/>
              </a:ext>
            </a:extLst>
          </p:cNvPr>
          <p:cNvSpPr/>
          <p:nvPr/>
        </p:nvSpPr>
        <p:spPr>
          <a:xfrm flipV="1">
            <a:off x="3530600" y="914476"/>
            <a:ext cx="8432870" cy="113616"/>
          </a:xfrm>
          <a:prstGeom prst="round2SameRect">
            <a:avLst>
              <a:gd name="adj1" fmla="val 50000"/>
              <a:gd name="adj2" fmla="val 50000"/>
            </a:avLst>
          </a:prstGeom>
          <a:gradFill>
            <a:gsLst>
              <a:gs pos="0">
                <a:srgbClr val="27B2E7"/>
              </a:gs>
              <a:gs pos="98000">
                <a:srgbClr val="115BA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5" name="Picture 4">
            <a:extLst>
              <a:ext uri="{FF2B5EF4-FFF2-40B4-BE49-F238E27FC236}">
                <a16:creationId xmlns:a16="http://schemas.microsoft.com/office/drawing/2014/main" id="{97D657D3-C202-7921-26D5-43493230CC28}"/>
              </a:ext>
            </a:extLst>
          </p:cNvPr>
          <p:cNvPicPr/>
          <p:nvPr/>
        </p:nvPicPr>
        <p:blipFill>
          <a:blip r:embed="rId4"/>
          <a:stretch>
            <a:fillRect/>
          </a:stretch>
        </p:blipFill>
        <p:spPr>
          <a:xfrm>
            <a:off x="3383287" y="1248447"/>
            <a:ext cx="2659161" cy="4962088"/>
          </a:xfrm>
          <a:prstGeom prst="rect">
            <a:avLst/>
          </a:prstGeom>
        </p:spPr>
      </p:pic>
      <p:pic>
        <p:nvPicPr>
          <p:cNvPr id="6" name="Picture 5">
            <a:extLst>
              <a:ext uri="{FF2B5EF4-FFF2-40B4-BE49-F238E27FC236}">
                <a16:creationId xmlns:a16="http://schemas.microsoft.com/office/drawing/2014/main" id="{39E4ABDC-A642-E539-7CEE-75292892EC6E}"/>
              </a:ext>
            </a:extLst>
          </p:cNvPr>
          <p:cNvPicPr/>
          <p:nvPr/>
        </p:nvPicPr>
        <p:blipFill>
          <a:blip r:embed="rId5"/>
          <a:stretch>
            <a:fillRect/>
          </a:stretch>
        </p:blipFill>
        <p:spPr>
          <a:xfrm>
            <a:off x="9153368" y="1152575"/>
            <a:ext cx="2659161" cy="4962088"/>
          </a:xfrm>
          <a:prstGeom prst="rect">
            <a:avLst/>
          </a:prstGeom>
        </p:spPr>
      </p:pic>
      <p:sp>
        <p:nvSpPr>
          <p:cNvPr id="15" name="TextBox 14">
            <a:extLst>
              <a:ext uri="{FF2B5EF4-FFF2-40B4-BE49-F238E27FC236}">
                <a16:creationId xmlns:a16="http://schemas.microsoft.com/office/drawing/2014/main" id="{B831467D-124A-7E81-3B48-41119FB79FD1}"/>
              </a:ext>
            </a:extLst>
          </p:cNvPr>
          <p:cNvSpPr txBox="1"/>
          <p:nvPr/>
        </p:nvSpPr>
        <p:spPr>
          <a:xfrm>
            <a:off x="247650" y="1712544"/>
            <a:ext cx="3048000" cy="3416320"/>
          </a:xfrm>
          <a:prstGeom prst="rect">
            <a:avLst/>
          </a:prstGeom>
          <a:noFill/>
        </p:spPr>
        <p:txBody>
          <a:bodyPr wrap="square">
            <a:spAutoFit/>
          </a:bodyPr>
          <a:lstStyle/>
          <a:p>
            <a:pPr marL="342900" indent="-342900">
              <a:buFont typeface="+mj-lt"/>
              <a:buAutoNum type="arabicPeriod"/>
            </a:pPr>
            <a:r>
              <a:rPr lang="en-US" dirty="0"/>
              <a:t>On the Amp login page, tap Register.</a:t>
            </a:r>
          </a:p>
          <a:p>
            <a:pPr marL="342900" indent="-342900">
              <a:buFont typeface="+mj-lt"/>
              <a:buAutoNum type="arabicPeriod"/>
            </a:pPr>
            <a:endParaRPr lang="en-US" dirty="0"/>
          </a:p>
          <a:p>
            <a:pPr marL="342900" indent="-342900">
              <a:buFont typeface="+mj-lt"/>
              <a:buAutoNum type="arabicPeriod"/>
            </a:pPr>
            <a:r>
              <a:rPr lang="en-US" dirty="0"/>
              <a:t>Enter your email address and the passcode that you received by email, then tap Next. Make sure you use the same email address at which you received your passcode.</a:t>
            </a:r>
          </a:p>
        </p:txBody>
      </p:sp>
      <p:sp>
        <p:nvSpPr>
          <p:cNvPr id="17" name="TextBox 16">
            <a:extLst>
              <a:ext uri="{FF2B5EF4-FFF2-40B4-BE49-F238E27FC236}">
                <a16:creationId xmlns:a16="http://schemas.microsoft.com/office/drawing/2014/main" id="{4FE2950A-8EE5-1773-A2FA-611183175F23}"/>
              </a:ext>
            </a:extLst>
          </p:cNvPr>
          <p:cNvSpPr txBox="1"/>
          <p:nvPr/>
        </p:nvSpPr>
        <p:spPr>
          <a:xfrm>
            <a:off x="6078784" y="1712544"/>
            <a:ext cx="3101552" cy="3139321"/>
          </a:xfrm>
          <a:prstGeom prst="rect">
            <a:avLst/>
          </a:prstGeom>
          <a:noFill/>
        </p:spPr>
        <p:txBody>
          <a:bodyPr wrap="square">
            <a:spAutoFit/>
          </a:bodyPr>
          <a:lstStyle/>
          <a:p>
            <a:pPr marL="342900" indent="-342900">
              <a:buFont typeface="+mj-lt"/>
              <a:buAutoNum type="arabicPeriod" startAt="3"/>
            </a:pPr>
            <a:r>
              <a:rPr lang="en-US" dirty="0"/>
              <a:t>Enter your personal information. All fields are required:</a:t>
            </a:r>
          </a:p>
          <a:p>
            <a:pPr marL="342900" indent="-342900">
              <a:buFont typeface="+mj-lt"/>
              <a:buAutoNum type="arabicPeriod" startAt="3"/>
            </a:pPr>
            <a:endParaRPr lang="en-US" dirty="0"/>
          </a:p>
          <a:p>
            <a:pPr marL="742950" lvl="1" indent="-285750">
              <a:buFont typeface="Arial" panose="020B0604020202020204" pitchFamily="34" charset="0"/>
              <a:buChar char="•"/>
            </a:pPr>
            <a:r>
              <a:rPr lang="en-US" dirty="0"/>
              <a:t>First Name</a:t>
            </a:r>
          </a:p>
          <a:p>
            <a:pPr marL="742950" lvl="1" indent="-285750">
              <a:buFont typeface="Arial" panose="020B0604020202020204" pitchFamily="34" charset="0"/>
              <a:buChar char="•"/>
            </a:pPr>
            <a:r>
              <a:rPr lang="en-US" dirty="0"/>
              <a:t>Last Name</a:t>
            </a:r>
          </a:p>
          <a:p>
            <a:pPr marL="742950" lvl="1" indent="-285750">
              <a:buFont typeface="Arial" panose="020B0604020202020204" pitchFamily="34" charset="0"/>
              <a:buChar char="•"/>
            </a:pPr>
            <a:r>
              <a:rPr lang="en-US" dirty="0"/>
              <a:t>Country</a:t>
            </a:r>
          </a:p>
          <a:p>
            <a:pPr marL="742950" lvl="1" indent="-285750">
              <a:buFont typeface="Arial" panose="020B0604020202020204" pitchFamily="34" charset="0"/>
              <a:buChar char="•"/>
            </a:pPr>
            <a:r>
              <a:rPr lang="en-US" dirty="0"/>
              <a:t>Email Address </a:t>
            </a:r>
          </a:p>
          <a:p>
            <a:pPr marL="742950" lvl="1" indent="-285750">
              <a:buFont typeface="Arial" panose="020B0604020202020204" pitchFamily="34" charset="0"/>
              <a:buChar char="•"/>
            </a:pPr>
            <a:r>
              <a:rPr lang="en-US" dirty="0"/>
              <a:t>Phone Number </a:t>
            </a:r>
          </a:p>
          <a:p>
            <a:pPr marL="742950" lvl="1" indent="-285750">
              <a:buFont typeface="Arial" panose="020B0604020202020204" pitchFamily="34" charset="0"/>
              <a:buChar char="•"/>
            </a:pPr>
            <a:endParaRPr lang="en-US" dirty="0"/>
          </a:p>
          <a:p>
            <a:pPr marL="342900" indent="-342900">
              <a:buFont typeface="+mj-lt"/>
              <a:buAutoNum type="arabicPeriod" startAt="3"/>
            </a:pPr>
            <a:r>
              <a:rPr lang="en-US" b="1" dirty="0"/>
              <a:t>Tap Next.</a:t>
            </a:r>
          </a:p>
        </p:txBody>
      </p:sp>
    </p:spTree>
    <p:extLst>
      <p:ext uri="{BB962C8B-B14F-4D97-AF65-F5344CB8AC3E}">
        <p14:creationId xmlns:p14="http://schemas.microsoft.com/office/powerpoint/2010/main" val="197256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D84BF-F184-0ED1-CB27-AF44CF8689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ACDD81-EB46-D10B-3AD4-A36E929F60F5}"/>
              </a:ext>
            </a:extLst>
          </p:cNvPr>
          <p:cNvPicPr>
            <a:picLocks noChangeAspect="1"/>
          </p:cNvPicPr>
          <p:nvPr/>
        </p:nvPicPr>
        <p:blipFill>
          <a:blip r:embed="rId2"/>
          <a:stretch>
            <a:fillRect/>
          </a:stretch>
        </p:blipFill>
        <p:spPr>
          <a:xfrm>
            <a:off x="95251" y="5371326"/>
            <a:ext cx="12096749" cy="1486674"/>
          </a:xfrm>
          <a:prstGeom prst="rect">
            <a:avLst/>
          </a:prstGeom>
        </p:spPr>
      </p:pic>
      <p:sp>
        <p:nvSpPr>
          <p:cNvPr id="172" name="v">
            <a:extLst>
              <a:ext uri="{FF2B5EF4-FFF2-40B4-BE49-F238E27FC236}">
                <a16:creationId xmlns:a16="http://schemas.microsoft.com/office/drawing/2014/main" id="{1299510D-328B-2C5B-6303-4CD2F211038F}"/>
              </a:ext>
            </a:extLst>
          </p:cNvPr>
          <p:cNvSpPr/>
          <p:nvPr/>
        </p:nvSpPr>
        <p:spPr>
          <a:xfrm>
            <a:off x="2250377" y="8499835"/>
            <a:ext cx="6350001" cy="27757"/>
          </a:xfrm>
          <a:prstGeom prst="rect">
            <a:avLst/>
          </a:prstGeom>
          <a:gradFill>
            <a:gsLst>
              <a:gs pos="0">
                <a:srgbClr val="009FD4"/>
              </a:gs>
              <a:gs pos="100000">
                <a:srgbClr val="303181"/>
              </a:gs>
            </a:gsLst>
            <a:lin ang="10800000"/>
          </a:gra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defRPr sz="3200" b="0">
                <a:solidFill>
                  <a:srgbClr val="FFFFFF"/>
                </a:solidFill>
                <a:latin typeface="+mn-lt"/>
                <a:ea typeface="+mn-ea"/>
                <a:cs typeface="+mn-cs"/>
                <a:sym typeface="Helvetica Neue Medium"/>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rPr>
              <a:t>v</a:t>
            </a:r>
          </a:p>
        </p:txBody>
      </p:sp>
      <p:pic>
        <p:nvPicPr>
          <p:cNvPr id="4" name="Picture 66">
            <a:extLst>
              <a:ext uri="{FF2B5EF4-FFF2-40B4-BE49-F238E27FC236}">
                <a16:creationId xmlns:a16="http://schemas.microsoft.com/office/drawing/2014/main" id="{924726EF-19C1-371D-A135-0A537457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062" y="188901"/>
            <a:ext cx="973365" cy="7029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A2CDBD7-7F42-1B35-0D79-3CDE407FFAC6}"/>
              </a:ext>
            </a:extLst>
          </p:cNvPr>
          <p:cNvSpPr/>
          <p:nvPr/>
        </p:nvSpPr>
        <p:spPr>
          <a:xfrm>
            <a:off x="581623" y="206043"/>
            <a:ext cx="93571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mj-lt"/>
                <a:ea typeface="Roboto" panose="02000000000000000000" pitchFamily="2" charset="0"/>
                <a:cs typeface="Roboto" panose="02000000000000000000" pitchFamily="2" charset="0"/>
              </a:rPr>
              <a:t>Rep Registration</a:t>
            </a:r>
          </a:p>
        </p:txBody>
      </p:sp>
      <p:pic>
        <p:nvPicPr>
          <p:cNvPr id="7" name="Picture 6">
            <a:extLst>
              <a:ext uri="{FF2B5EF4-FFF2-40B4-BE49-F238E27FC236}">
                <a16:creationId xmlns:a16="http://schemas.microsoft.com/office/drawing/2014/main" id="{5885C4E6-335A-78A4-BE23-C1D5887390E2}"/>
              </a:ext>
            </a:extLst>
          </p:cNvPr>
          <p:cNvPicPr/>
          <p:nvPr/>
        </p:nvPicPr>
        <p:blipFill>
          <a:blip r:embed="rId4"/>
          <a:stretch>
            <a:fillRect/>
          </a:stretch>
        </p:blipFill>
        <p:spPr>
          <a:xfrm>
            <a:off x="6299979" y="1152575"/>
            <a:ext cx="2659161" cy="4962088"/>
          </a:xfrm>
          <a:prstGeom prst="rect">
            <a:avLst/>
          </a:prstGeom>
        </p:spPr>
      </p:pic>
      <p:pic>
        <p:nvPicPr>
          <p:cNvPr id="8" name="Picture 7">
            <a:extLst>
              <a:ext uri="{FF2B5EF4-FFF2-40B4-BE49-F238E27FC236}">
                <a16:creationId xmlns:a16="http://schemas.microsoft.com/office/drawing/2014/main" id="{F82725B4-4963-9FB8-4BDE-D2AC8E974B96}"/>
              </a:ext>
            </a:extLst>
          </p:cNvPr>
          <p:cNvPicPr/>
          <p:nvPr/>
        </p:nvPicPr>
        <p:blipFill>
          <a:blip r:embed="rId5"/>
          <a:stretch>
            <a:fillRect/>
          </a:stretch>
        </p:blipFill>
        <p:spPr>
          <a:xfrm>
            <a:off x="9326481" y="1152575"/>
            <a:ext cx="2659161" cy="4962088"/>
          </a:xfrm>
          <a:prstGeom prst="rect">
            <a:avLst/>
          </a:prstGeom>
        </p:spPr>
      </p:pic>
      <p:sp>
        <p:nvSpPr>
          <p:cNvPr id="12" name="TextBox 11">
            <a:extLst>
              <a:ext uri="{FF2B5EF4-FFF2-40B4-BE49-F238E27FC236}">
                <a16:creationId xmlns:a16="http://schemas.microsoft.com/office/drawing/2014/main" id="{E478F951-81C2-A965-E28B-B66C3E00CE4D}"/>
              </a:ext>
            </a:extLst>
          </p:cNvPr>
          <p:cNvSpPr txBox="1"/>
          <p:nvPr/>
        </p:nvSpPr>
        <p:spPr>
          <a:xfrm>
            <a:off x="921367" y="1480907"/>
            <a:ext cx="5011271" cy="3693319"/>
          </a:xfrm>
          <a:prstGeom prst="rect">
            <a:avLst/>
          </a:prstGeom>
          <a:noFill/>
        </p:spPr>
        <p:txBody>
          <a:bodyPr wrap="square">
            <a:spAutoFit/>
          </a:bodyPr>
          <a:lstStyle/>
          <a:p>
            <a:pPr marL="342900" indent="-342900">
              <a:buFont typeface="+mj-lt"/>
              <a:buAutoNum type="arabicPeriod" startAt="5"/>
            </a:pPr>
            <a:r>
              <a:rPr lang="en-US" dirty="0"/>
              <a:t>Enter your contact address. The address fields will vary based on the country that you previously selected.</a:t>
            </a:r>
          </a:p>
          <a:p>
            <a:pPr marL="342900" indent="-342900">
              <a:buFont typeface="+mj-lt"/>
              <a:buAutoNum type="arabicPeriod" startAt="5"/>
            </a:pPr>
            <a:endParaRPr lang="en-US" dirty="0"/>
          </a:p>
          <a:p>
            <a:pPr marL="342900" indent="-342900">
              <a:buFont typeface="+mj-lt"/>
              <a:buAutoNum type="arabicPeriod" startAt="5"/>
            </a:pPr>
            <a:r>
              <a:rPr lang="en-US" dirty="0"/>
              <a:t>Enter your shipping address.</a:t>
            </a:r>
          </a:p>
          <a:p>
            <a:pPr marL="342900" indent="-342900">
              <a:buFont typeface="+mj-lt"/>
              <a:buAutoNum type="arabicPeriod" startAt="5"/>
            </a:pPr>
            <a:endParaRPr lang="en-US" dirty="0"/>
          </a:p>
          <a:p>
            <a:pPr marL="342900" indent="-342900">
              <a:buFont typeface="+mj-lt"/>
              <a:buAutoNum type="arabicPeriod" startAt="5"/>
            </a:pPr>
            <a:r>
              <a:rPr lang="en-US" dirty="0"/>
              <a:t>If your contact address and your shipping address are the same, tap the option Same as Contact Address to automatically populate the shipping address.</a:t>
            </a:r>
          </a:p>
          <a:p>
            <a:pPr marL="342900" indent="-342900">
              <a:buFont typeface="+mj-lt"/>
              <a:buAutoNum type="arabicPeriod" startAt="5"/>
            </a:pPr>
            <a:endParaRPr lang="en-US" dirty="0"/>
          </a:p>
          <a:p>
            <a:pPr marL="342900" indent="-342900">
              <a:buFont typeface="+mj-lt"/>
              <a:buAutoNum type="arabicPeriod" startAt="5"/>
            </a:pPr>
            <a:r>
              <a:rPr lang="en-US" b="1" dirty="0"/>
              <a:t>Tap Next.</a:t>
            </a:r>
          </a:p>
        </p:txBody>
      </p:sp>
      <p:sp>
        <p:nvSpPr>
          <p:cNvPr id="14" name="TextBox 13">
            <a:extLst>
              <a:ext uri="{FF2B5EF4-FFF2-40B4-BE49-F238E27FC236}">
                <a16:creationId xmlns:a16="http://schemas.microsoft.com/office/drawing/2014/main" id="{23AA4907-5C8F-084D-7EC9-54362CE0AF96}"/>
              </a:ext>
            </a:extLst>
          </p:cNvPr>
          <p:cNvSpPr txBox="1"/>
          <p:nvPr/>
        </p:nvSpPr>
        <p:spPr>
          <a:xfrm>
            <a:off x="1178167" y="786618"/>
            <a:ext cx="2540493" cy="369332"/>
          </a:xfrm>
          <a:prstGeom prst="rect">
            <a:avLst/>
          </a:prstGeom>
          <a:noFill/>
        </p:spPr>
        <p:txBody>
          <a:bodyPr wrap="square">
            <a:spAutoFit/>
          </a:bodyPr>
          <a:lstStyle/>
          <a:p>
            <a:r>
              <a:rPr lang="en-US" dirty="0">
                <a:solidFill>
                  <a:srgbClr val="27B2E7"/>
                </a:solidFill>
                <a:ea typeface="Roboto Light" panose="02000000000000000000" pitchFamily="2" charset="0"/>
                <a:cs typeface="Roboto Light" panose="02000000000000000000" pitchFamily="2" charset="0"/>
              </a:rPr>
              <a:t>Registration Process</a:t>
            </a:r>
            <a:endParaRPr lang="en-US" dirty="0">
              <a:solidFill>
                <a:srgbClr val="27B2E7"/>
              </a:solidFill>
            </a:endParaRPr>
          </a:p>
        </p:txBody>
      </p:sp>
      <p:sp>
        <p:nvSpPr>
          <p:cNvPr id="15" name="Round Same Side Corner Rectangle 23">
            <a:extLst>
              <a:ext uri="{FF2B5EF4-FFF2-40B4-BE49-F238E27FC236}">
                <a16:creationId xmlns:a16="http://schemas.microsoft.com/office/drawing/2014/main" id="{BC321AFF-DC8D-86AB-2872-525D7688F42F}"/>
              </a:ext>
            </a:extLst>
          </p:cNvPr>
          <p:cNvSpPr/>
          <p:nvPr/>
        </p:nvSpPr>
        <p:spPr>
          <a:xfrm flipV="1">
            <a:off x="3530600" y="914476"/>
            <a:ext cx="8432870" cy="113616"/>
          </a:xfrm>
          <a:prstGeom prst="round2SameRect">
            <a:avLst>
              <a:gd name="adj1" fmla="val 50000"/>
              <a:gd name="adj2" fmla="val 50000"/>
            </a:avLst>
          </a:prstGeom>
          <a:gradFill>
            <a:gsLst>
              <a:gs pos="0">
                <a:srgbClr val="27B2E7"/>
              </a:gs>
              <a:gs pos="98000">
                <a:srgbClr val="115BA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Tree>
    <p:extLst>
      <p:ext uri="{BB962C8B-B14F-4D97-AF65-F5344CB8AC3E}">
        <p14:creationId xmlns:p14="http://schemas.microsoft.com/office/powerpoint/2010/main" val="587930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D84BF-F184-0ED1-CB27-AF44CF8689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ACDD81-EB46-D10B-3AD4-A36E929F60F5}"/>
              </a:ext>
            </a:extLst>
          </p:cNvPr>
          <p:cNvPicPr>
            <a:picLocks noChangeAspect="1"/>
          </p:cNvPicPr>
          <p:nvPr/>
        </p:nvPicPr>
        <p:blipFill>
          <a:blip r:embed="rId2"/>
          <a:stretch>
            <a:fillRect/>
          </a:stretch>
        </p:blipFill>
        <p:spPr>
          <a:xfrm>
            <a:off x="95251" y="5371326"/>
            <a:ext cx="12096749" cy="1486674"/>
          </a:xfrm>
          <a:prstGeom prst="rect">
            <a:avLst/>
          </a:prstGeom>
        </p:spPr>
      </p:pic>
      <p:sp>
        <p:nvSpPr>
          <p:cNvPr id="172" name="v">
            <a:extLst>
              <a:ext uri="{FF2B5EF4-FFF2-40B4-BE49-F238E27FC236}">
                <a16:creationId xmlns:a16="http://schemas.microsoft.com/office/drawing/2014/main" id="{1299510D-328B-2C5B-6303-4CD2F211038F}"/>
              </a:ext>
            </a:extLst>
          </p:cNvPr>
          <p:cNvSpPr/>
          <p:nvPr/>
        </p:nvSpPr>
        <p:spPr>
          <a:xfrm>
            <a:off x="2250377" y="8499835"/>
            <a:ext cx="6350001" cy="27757"/>
          </a:xfrm>
          <a:prstGeom prst="rect">
            <a:avLst/>
          </a:prstGeom>
          <a:gradFill>
            <a:gsLst>
              <a:gs pos="0">
                <a:srgbClr val="009FD4"/>
              </a:gs>
              <a:gs pos="100000">
                <a:srgbClr val="303181"/>
              </a:gs>
            </a:gsLst>
            <a:lin ang="10800000"/>
          </a:gra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defRPr sz="3200" b="0">
                <a:solidFill>
                  <a:srgbClr val="FFFFFF"/>
                </a:solidFill>
                <a:latin typeface="+mn-lt"/>
                <a:ea typeface="+mn-ea"/>
                <a:cs typeface="+mn-cs"/>
                <a:sym typeface="Helvetica Neue Medium"/>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rPr>
              <a:t>v</a:t>
            </a:r>
          </a:p>
        </p:txBody>
      </p:sp>
      <p:pic>
        <p:nvPicPr>
          <p:cNvPr id="4" name="Picture 66">
            <a:extLst>
              <a:ext uri="{FF2B5EF4-FFF2-40B4-BE49-F238E27FC236}">
                <a16:creationId xmlns:a16="http://schemas.microsoft.com/office/drawing/2014/main" id="{924726EF-19C1-371D-A135-0A537457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062" y="188901"/>
            <a:ext cx="973365" cy="7029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A2CDBD7-7F42-1B35-0D79-3CDE407FFAC6}"/>
              </a:ext>
            </a:extLst>
          </p:cNvPr>
          <p:cNvSpPr/>
          <p:nvPr/>
        </p:nvSpPr>
        <p:spPr>
          <a:xfrm>
            <a:off x="581623" y="206043"/>
            <a:ext cx="93571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mj-lt"/>
                <a:ea typeface="Roboto" panose="02000000000000000000" pitchFamily="2" charset="0"/>
                <a:cs typeface="Roboto" panose="02000000000000000000" pitchFamily="2" charset="0"/>
              </a:rPr>
              <a:t>Rep Registration</a:t>
            </a:r>
          </a:p>
        </p:txBody>
      </p:sp>
      <p:pic>
        <p:nvPicPr>
          <p:cNvPr id="11" name="Picture 10">
            <a:extLst>
              <a:ext uri="{FF2B5EF4-FFF2-40B4-BE49-F238E27FC236}">
                <a16:creationId xmlns:a16="http://schemas.microsoft.com/office/drawing/2014/main" id="{3D274A79-68DF-A0C8-6AC5-7A73E4EE0DA1}"/>
              </a:ext>
            </a:extLst>
          </p:cNvPr>
          <p:cNvPicPr/>
          <p:nvPr/>
        </p:nvPicPr>
        <p:blipFill>
          <a:blip r:embed="rId4"/>
          <a:stretch>
            <a:fillRect/>
          </a:stretch>
        </p:blipFill>
        <p:spPr>
          <a:xfrm>
            <a:off x="7859278" y="1081197"/>
            <a:ext cx="2659161" cy="4962088"/>
          </a:xfrm>
          <a:prstGeom prst="rect">
            <a:avLst/>
          </a:prstGeom>
        </p:spPr>
      </p:pic>
      <p:sp>
        <p:nvSpPr>
          <p:cNvPr id="8" name="TextBox 7">
            <a:extLst>
              <a:ext uri="{FF2B5EF4-FFF2-40B4-BE49-F238E27FC236}">
                <a16:creationId xmlns:a16="http://schemas.microsoft.com/office/drawing/2014/main" id="{206C50FE-8E71-1AC1-F381-56E8F3B68C0A}"/>
              </a:ext>
            </a:extLst>
          </p:cNvPr>
          <p:cNvSpPr txBox="1"/>
          <p:nvPr/>
        </p:nvSpPr>
        <p:spPr>
          <a:xfrm>
            <a:off x="1285359" y="1432949"/>
            <a:ext cx="6397921" cy="3139321"/>
          </a:xfrm>
          <a:prstGeom prst="rect">
            <a:avLst/>
          </a:prstGeom>
          <a:noFill/>
        </p:spPr>
        <p:txBody>
          <a:bodyPr wrap="square">
            <a:spAutoFit/>
          </a:bodyPr>
          <a:lstStyle/>
          <a:p>
            <a:pPr marL="342900" indent="-342900">
              <a:buFont typeface="+mj-lt"/>
              <a:buAutoNum type="arabicPeriod" startAt="8"/>
            </a:pPr>
            <a:r>
              <a:rPr lang="en-US" dirty="0"/>
              <a:t>Enter your additional details:</a:t>
            </a:r>
          </a:p>
          <a:p>
            <a:pPr marL="342900" indent="-342900">
              <a:buFont typeface="+mj-lt"/>
              <a:buAutoNum type="arabicPeriod" startAt="8"/>
            </a:pPr>
            <a:endParaRPr lang="en-US" dirty="0"/>
          </a:p>
          <a:p>
            <a:pPr marL="800100" lvl="1" indent="-342900">
              <a:buFont typeface="Arial" panose="020B0604020202020204" pitchFamily="34" charset="0"/>
              <a:buChar char="•"/>
            </a:pPr>
            <a:r>
              <a:rPr lang="en-US" dirty="0"/>
              <a:t>Birthday: Enter your date of birth. </a:t>
            </a:r>
          </a:p>
          <a:p>
            <a:pPr lvl="1"/>
            <a:r>
              <a:rPr lang="en-US" dirty="0"/>
              <a:t>TIP: To quickly change the year, tap the year in the top left corner of the calendar widget.</a:t>
            </a:r>
          </a:p>
          <a:p>
            <a:pPr lvl="1"/>
            <a:endParaRPr lang="en-US" dirty="0"/>
          </a:p>
          <a:p>
            <a:pPr marL="800100" lvl="1" indent="-342900">
              <a:buFont typeface="Arial" panose="020B0604020202020204" pitchFamily="34" charset="0"/>
              <a:buChar char="•"/>
            </a:pPr>
            <a:r>
              <a:rPr lang="en-US" dirty="0" err="1"/>
              <a:t>Timezone</a:t>
            </a:r>
            <a:r>
              <a:rPr lang="en-US" dirty="0"/>
              <a:t>: Select your home time zone.</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a:t>Security Question and Answer: Select a security question and enter an answer for it. The security question will be used in case you forget your PIN</a:t>
            </a:r>
          </a:p>
        </p:txBody>
      </p:sp>
      <p:sp>
        <p:nvSpPr>
          <p:cNvPr id="14" name="TextBox 13">
            <a:extLst>
              <a:ext uri="{FF2B5EF4-FFF2-40B4-BE49-F238E27FC236}">
                <a16:creationId xmlns:a16="http://schemas.microsoft.com/office/drawing/2014/main" id="{B245FC04-EB2E-02AF-94F6-2FB328595779}"/>
              </a:ext>
            </a:extLst>
          </p:cNvPr>
          <p:cNvSpPr txBox="1"/>
          <p:nvPr/>
        </p:nvSpPr>
        <p:spPr>
          <a:xfrm>
            <a:off x="1178167" y="786618"/>
            <a:ext cx="2540493" cy="369332"/>
          </a:xfrm>
          <a:prstGeom prst="rect">
            <a:avLst/>
          </a:prstGeom>
          <a:noFill/>
        </p:spPr>
        <p:txBody>
          <a:bodyPr wrap="square">
            <a:spAutoFit/>
          </a:bodyPr>
          <a:lstStyle/>
          <a:p>
            <a:r>
              <a:rPr lang="en-US" dirty="0">
                <a:solidFill>
                  <a:srgbClr val="27B2E7"/>
                </a:solidFill>
                <a:ea typeface="Roboto Light" panose="02000000000000000000" pitchFamily="2" charset="0"/>
                <a:cs typeface="Roboto Light" panose="02000000000000000000" pitchFamily="2" charset="0"/>
              </a:rPr>
              <a:t>Registration Process</a:t>
            </a:r>
            <a:endParaRPr lang="en-US" dirty="0">
              <a:solidFill>
                <a:srgbClr val="27B2E7"/>
              </a:solidFill>
            </a:endParaRPr>
          </a:p>
        </p:txBody>
      </p:sp>
      <p:sp>
        <p:nvSpPr>
          <p:cNvPr id="15" name="Round Same Side Corner Rectangle 23">
            <a:extLst>
              <a:ext uri="{FF2B5EF4-FFF2-40B4-BE49-F238E27FC236}">
                <a16:creationId xmlns:a16="http://schemas.microsoft.com/office/drawing/2014/main" id="{236B4B7A-257B-FB1E-76C6-DA726CEAA2BF}"/>
              </a:ext>
            </a:extLst>
          </p:cNvPr>
          <p:cNvSpPr/>
          <p:nvPr/>
        </p:nvSpPr>
        <p:spPr>
          <a:xfrm flipV="1">
            <a:off x="3530600" y="914476"/>
            <a:ext cx="8432870" cy="113616"/>
          </a:xfrm>
          <a:prstGeom prst="round2SameRect">
            <a:avLst>
              <a:gd name="adj1" fmla="val 50000"/>
              <a:gd name="adj2" fmla="val 50000"/>
            </a:avLst>
          </a:prstGeom>
          <a:gradFill>
            <a:gsLst>
              <a:gs pos="0">
                <a:srgbClr val="27B2E7"/>
              </a:gs>
              <a:gs pos="98000">
                <a:srgbClr val="115BA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Tree>
    <p:extLst>
      <p:ext uri="{BB962C8B-B14F-4D97-AF65-F5344CB8AC3E}">
        <p14:creationId xmlns:p14="http://schemas.microsoft.com/office/powerpoint/2010/main" val="3658211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D84BF-F184-0ED1-CB27-AF44CF8689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ACDD81-EB46-D10B-3AD4-A36E929F60F5}"/>
              </a:ext>
            </a:extLst>
          </p:cNvPr>
          <p:cNvPicPr>
            <a:picLocks noChangeAspect="1"/>
          </p:cNvPicPr>
          <p:nvPr/>
        </p:nvPicPr>
        <p:blipFill>
          <a:blip r:embed="rId2"/>
          <a:stretch>
            <a:fillRect/>
          </a:stretch>
        </p:blipFill>
        <p:spPr>
          <a:xfrm>
            <a:off x="95251" y="5371326"/>
            <a:ext cx="12096749" cy="1486674"/>
          </a:xfrm>
          <a:prstGeom prst="rect">
            <a:avLst/>
          </a:prstGeom>
        </p:spPr>
      </p:pic>
      <p:sp>
        <p:nvSpPr>
          <p:cNvPr id="172" name="v">
            <a:extLst>
              <a:ext uri="{FF2B5EF4-FFF2-40B4-BE49-F238E27FC236}">
                <a16:creationId xmlns:a16="http://schemas.microsoft.com/office/drawing/2014/main" id="{1299510D-328B-2C5B-6303-4CD2F211038F}"/>
              </a:ext>
            </a:extLst>
          </p:cNvPr>
          <p:cNvSpPr/>
          <p:nvPr/>
        </p:nvSpPr>
        <p:spPr>
          <a:xfrm>
            <a:off x="2250377" y="8499835"/>
            <a:ext cx="6350001" cy="27757"/>
          </a:xfrm>
          <a:prstGeom prst="rect">
            <a:avLst/>
          </a:prstGeom>
          <a:gradFill>
            <a:gsLst>
              <a:gs pos="0">
                <a:srgbClr val="009FD4"/>
              </a:gs>
              <a:gs pos="100000">
                <a:srgbClr val="303181"/>
              </a:gs>
            </a:gsLst>
            <a:lin ang="10800000"/>
          </a:gra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defRPr sz="3200" b="0">
                <a:solidFill>
                  <a:srgbClr val="FFFFFF"/>
                </a:solidFill>
                <a:latin typeface="+mn-lt"/>
                <a:ea typeface="+mn-ea"/>
                <a:cs typeface="+mn-cs"/>
                <a:sym typeface="Helvetica Neue Medium"/>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rPr>
              <a:t>v</a:t>
            </a:r>
          </a:p>
        </p:txBody>
      </p:sp>
      <p:pic>
        <p:nvPicPr>
          <p:cNvPr id="4" name="Picture 66">
            <a:extLst>
              <a:ext uri="{FF2B5EF4-FFF2-40B4-BE49-F238E27FC236}">
                <a16:creationId xmlns:a16="http://schemas.microsoft.com/office/drawing/2014/main" id="{924726EF-19C1-371D-A135-0A537457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062" y="188901"/>
            <a:ext cx="973365" cy="7029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A2CDBD7-7F42-1B35-0D79-3CDE407FFAC6}"/>
              </a:ext>
            </a:extLst>
          </p:cNvPr>
          <p:cNvSpPr/>
          <p:nvPr/>
        </p:nvSpPr>
        <p:spPr>
          <a:xfrm>
            <a:off x="581623" y="206043"/>
            <a:ext cx="93571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mj-lt"/>
                <a:ea typeface="Roboto" panose="02000000000000000000" pitchFamily="2" charset="0"/>
                <a:cs typeface="Roboto" panose="02000000000000000000" pitchFamily="2" charset="0"/>
              </a:rPr>
              <a:t>Rep Registration</a:t>
            </a:r>
          </a:p>
        </p:txBody>
      </p:sp>
      <p:pic>
        <p:nvPicPr>
          <p:cNvPr id="12" name="Picture 11">
            <a:extLst>
              <a:ext uri="{FF2B5EF4-FFF2-40B4-BE49-F238E27FC236}">
                <a16:creationId xmlns:a16="http://schemas.microsoft.com/office/drawing/2014/main" id="{D7F34DEC-29BD-09DA-A0F7-590B4CF8CF5C}"/>
              </a:ext>
            </a:extLst>
          </p:cNvPr>
          <p:cNvPicPr/>
          <p:nvPr/>
        </p:nvPicPr>
        <p:blipFill>
          <a:blip r:embed="rId4"/>
          <a:stretch>
            <a:fillRect/>
          </a:stretch>
        </p:blipFill>
        <p:spPr>
          <a:xfrm>
            <a:off x="7858642" y="1090194"/>
            <a:ext cx="2659161" cy="4962088"/>
          </a:xfrm>
          <a:prstGeom prst="rect">
            <a:avLst/>
          </a:prstGeom>
        </p:spPr>
      </p:pic>
      <p:sp>
        <p:nvSpPr>
          <p:cNvPr id="7" name="TextBox 6">
            <a:extLst>
              <a:ext uri="{FF2B5EF4-FFF2-40B4-BE49-F238E27FC236}">
                <a16:creationId xmlns:a16="http://schemas.microsoft.com/office/drawing/2014/main" id="{17F277B0-862D-617B-EB4A-D44547C40CF5}"/>
              </a:ext>
            </a:extLst>
          </p:cNvPr>
          <p:cNvSpPr txBox="1"/>
          <p:nvPr/>
        </p:nvSpPr>
        <p:spPr>
          <a:xfrm>
            <a:off x="1285359" y="1307942"/>
            <a:ext cx="6096000" cy="4247317"/>
          </a:xfrm>
          <a:prstGeom prst="rect">
            <a:avLst/>
          </a:prstGeom>
          <a:noFill/>
        </p:spPr>
        <p:txBody>
          <a:bodyPr wrap="square">
            <a:spAutoFit/>
          </a:bodyPr>
          <a:lstStyle/>
          <a:p>
            <a:pPr marL="342900" indent="-342900">
              <a:buFont typeface="+mj-lt"/>
              <a:buAutoNum type="arabicPeriod" startAt="8"/>
            </a:pPr>
            <a:r>
              <a:rPr lang="en-US" i="1" dirty="0"/>
              <a:t>(Continued) Enter your additional details:</a:t>
            </a:r>
          </a:p>
          <a:p>
            <a:pPr marL="342900" indent="-342900">
              <a:buFont typeface="+mj-lt"/>
              <a:buAutoNum type="arabicPeriod" startAt="8"/>
            </a:pPr>
            <a:endParaRPr lang="en-US" i="1" dirty="0"/>
          </a:p>
          <a:p>
            <a:pPr marL="800100" lvl="1" indent="-342900">
              <a:buFont typeface="Arial" panose="020B0604020202020204" pitchFamily="34" charset="0"/>
              <a:buChar char="•"/>
            </a:pPr>
            <a:r>
              <a:rPr lang="en-US" dirty="0"/>
              <a:t>PIN and Confirm PIN: Choose a four-digit PIN. You will use your User ID (typically your phone number) and this PIN to log in to Amp.</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a:t>Accept the Terms &amp; Conditions by reviewing the associated documents and tapping the toggle button</a:t>
            </a:r>
          </a:p>
          <a:p>
            <a:pPr marL="800100" lvl="1" indent="-342900">
              <a:buFont typeface="+mj-lt"/>
              <a:buAutoNum type="arabicPeriod" startAt="8"/>
            </a:pPr>
            <a:endParaRPr lang="en-US" dirty="0"/>
          </a:p>
          <a:p>
            <a:pPr marL="342900" indent="-342900">
              <a:buFont typeface="+mj-lt"/>
              <a:buAutoNum type="arabicPeriod" startAt="8"/>
            </a:pPr>
            <a:r>
              <a:rPr lang="en-US" b="1" dirty="0"/>
              <a:t>Tap Validate Account</a:t>
            </a:r>
            <a:r>
              <a:rPr lang="en-US" dirty="0"/>
              <a:t>.</a:t>
            </a:r>
          </a:p>
          <a:p>
            <a:pPr marL="342900" indent="-342900">
              <a:buFont typeface="+mj-lt"/>
              <a:buAutoNum type="arabicPeriod" startAt="8"/>
            </a:pPr>
            <a:endParaRPr lang="en-US" dirty="0"/>
          </a:p>
          <a:p>
            <a:pPr marL="342900" indent="-342900">
              <a:buFont typeface="+mj-lt"/>
              <a:buAutoNum type="arabicPeriod" startAt="8"/>
            </a:pPr>
            <a:r>
              <a:rPr lang="en-US" dirty="0"/>
              <a:t>Tap Go to Login to return to the login page. You can now log in with your User ID and the PIN that you just created.</a:t>
            </a:r>
          </a:p>
        </p:txBody>
      </p:sp>
      <p:sp>
        <p:nvSpPr>
          <p:cNvPr id="8" name="TextBox 7">
            <a:extLst>
              <a:ext uri="{FF2B5EF4-FFF2-40B4-BE49-F238E27FC236}">
                <a16:creationId xmlns:a16="http://schemas.microsoft.com/office/drawing/2014/main" id="{9786F604-4D2A-C5AC-B50C-EA3C108386FB}"/>
              </a:ext>
            </a:extLst>
          </p:cNvPr>
          <p:cNvSpPr txBox="1"/>
          <p:nvPr/>
        </p:nvSpPr>
        <p:spPr>
          <a:xfrm>
            <a:off x="1178167" y="786618"/>
            <a:ext cx="2540493" cy="369332"/>
          </a:xfrm>
          <a:prstGeom prst="rect">
            <a:avLst/>
          </a:prstGeom>
          <a:noFill/>
        </p:spPr>
        <p:txBody>
          <a:bodyPr wrap="square">
            <a:spAutoFit/>
          </a:bodyPr>
          <a:lstStyle/>
          <a:p>
            <a:r>
              <a:rPr lang="en-US" dirty="0">
                <a:solidFill>
                  <a:srgbClr val="27B2E7"/>
                </a:solidFill>
                <a:ea typeface="Roboto Light" panose="02000000000000000000" pitchFamily="2" charset="0"/>
                <a:cs typeface="Roboto Light" panose="02000000000000000000" pitchFamily="2" charset="0"/>
              </a:rPr>
              <a:t>Registration Process</a:t>
            </a:r>
            <a:endParaRPr lang="en-US" dirty="0">
              <a:solidFill>
                <a:srgbClr val="27B2E7"/>
              </a:solidFill>
            </a:endParaRPr>
          </a:p>
        </p:txBody>
      </p:sp>
      <p:sp>
        <p:nvSpPr>
          <p:cNvPr id="11" name="Round Same Side Corner Rectangle 23">
            <a:extLst>
              <a:ext uri="{FF2B5EF4-FFF2-40B4-BE49-F238E27FC236}">
                <a16:creationId xmlns:a16="http://schemas.microsoft.com/office/drawing/2014/main" id="{B3E08CB4-B685-9C7A-4468-6AF97A8EEC03}"/>
              </a:ext>
            </a:extLst>
          </p:cNvPr>
          <p:cNvSpPr/>
          <p:nvPr/>
        </p:nvSpPr>
        <p:spPr>
          <a:xfrm flipV="1">
            <a:off x="3530600" y="914476"/>
            <a:ext cx="8432870" cy="113616"/>
          </a:xfrm>
          <a:prstGeom prst="round2SameRect">
            <a:avLst>
              <a:gd name="adj1" fmla="val 50000"/>
              <a:gd name="adj2" fmla="val 50000"/>
            </a:avLst>
          </a:prstGeom>
          <a:gradFill>
            <a:gsLst>
              <a:gs pos="0">
                <a:srgbClr val="27B2E7"/>
              </a:gs>
              <a:gs pos="98000">
                <a:srgbClr val="115BA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pic>
        <p:nvPicPr>
          <p:cNvPr id="16" name="Picture 15">
            <a:extLst>
              <a:ext uri="{FF2B5EF4-FFF2-40B4-BE49-F238E27FC236}">
                <a16:creationId xmlns:a16="http://schemas.microsoft.com/office/drawing/2014/main" id="{9D74FD75-B3B3-A293-B37F-04F60D32D11D}"/>
              </a:ext>
            </a:extLst>
          </p:cNvPr>
          <p:cNvPicPr/>
          <p:nvPr/>
        </p:nvPicPr>
        <p:blipFill>
          <a:blip r:embed="rId5"/>
          <a:stretch>
            <a:fillRect/>
          </a:stretch>
        </p:blipFill>
        <p:spPr>
          <a:xfrm>
            <a:off x="3836033" y="3571238"/>
            <a:ext cx="371475" cy="238125"/>
          </a:xfrm>
          <a:prstGeom prst="rect">
            <a:avLst/>
          </a:prstGeom>
        </p:spPr>
      </p:pic>
    </p:spTree>
    <p:extLst>
      <p:ext uri="{BB962C8B-B14F-4D97-AF65-F5344CB8AC3E}">
        <p14:creationId xmlns:p14="http://schemas.microsoft.com/office/powerpoint/2010/main" val="204132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D84BF-F184-0ED1-CB27-AF44CF8689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ACDD81-EB46-D10B-3AD4-A36E929F60F5}"/>
              </a:ext>
            </a:extLst>
          </p:cNvPr>
          <p:cNvPicPr>
            <a:picLocks noChangeAspect="1"/>
          </p:cNvPicPr>
          <p:nvPr/>
        </p:nvPicPr>
        <p:blipFill>
          <a:blip r:embed="rId2"/>
          <a:stretch>
            <a:fillRect/>
          </a:stretch>
        </p:blipFill>
        <p:spPr>
          <a:xfrm>
            <a:off x="95251" y="5371326"/>
            <a:ext cx="12096749" cy="1486674"/>
          </a:xfrm>
          <a:prstGeom prst="rect">
            <a:avLst/>
          </a:prstGeom>
        </p:spPr>
      </p:pic>
      <p:sp>
        <p:nvSpPr>
          <p:cNvPr id="172" name="v">
            <a:extLst>
              <a:ext uri="{FF2B5EF4-FFF2-40B4-BE49-F238E27FC236}">
                <a16:creationId xmlns:a16="http://schemas.microsoft.com/office/drawing/2014/main" id="{1299510D-328B-2C5B-6303-4CD2F211038F}"/>
              </a:ext>
            </a:extLst>
          </p:cNvPr>
          <p:cNvSpPr/>
          <p:nvPr/>
        </p:nvSpPr>
        <p:spPr>
          <a:xfrm>
            <a:off x="2250377" y="8499835"/>
            <a:ext cx="6350001" cy="27757"/>
          </a:xfrm>
          <a:prstGeom prst="rect">
            <a:avLst/>
          </a:prstGeom>
          <a:gradFill>
            <a:gsLst>
              <a:gs pos="0">
                <a:srgbClr val="009FD4"/>
              </a:gs>
              <a:gs pos="100000">
                <a:srgbClr val="303181"/>
              </a:gs>
            </a:gsLst>
            <a:lin ang="10800000"/>
          </a:gra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defRPr sz="3200" b="0">
                <a:solidFill>
                  <a:srgbClr val="FFFFFF"/>
                </a:solidFill>
                <a:latin typeface="+mn-lt"/>
                <a:ea typeface="+mn-ea"/>
                <a:cs typeface="+mn-cs"/>
                <a:sym typeface="Helvetica Neue Medium"/>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rPr>
              <a:t>v</a:t>
            </a:r>
          </a:p>
        </p:txBody>
      </p:sp>
      <p:pic>
        <p:nvPicPr>
          <p:cNvPr id="4" name="Picture 66">
            <a:extLst>
              <a:ext uri="{FF2B5EF4-FFF2-40B4-BE49-F238E27FC236}">
                <a16:creationId xmlns:a16="http://schemas.microsoft.com/office/drawing/2014/main" id="{924726EF-19C1-371D-A135-0A5374574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062" y="188901"/>
            <a:ext cx="973365" cy="70298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A2CDBD7-7F42-1B35-0D79-3CDE407FFAC6}"/>
              </a:ext>
            </a:extLst>
          </p:cNvPr>
          <p:cNvSpPr/>
          <p:nvPr/>
        </p:nvSpPr>
        <p:spPr>
          <a:xfrm>
            <a:off x="581623" y="206043"/>
            <a:ext cx="93571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5"/>
                </a:solidFill>
                <a:effectLst/>
                <a:uLnTx/>
                <a:uFillTx/>
                <a:latin typeface="+mj-lt"/>
                <a:ea typeface="Roboto" panose="02000000000000000000" pitchFamily="2" charset="0"/>
                <a:cs typeface="Roboto" panose="02000000000000000000" pitchFamily="2" charset="0"/>
              </a:rPr>
              <a:t>Rep Registration</a:t>
            </a:r>
          </a:p>
        </p:txBody>
      </p:sp>
      <p:sp>
        <p:nvSpPr>
          <p:cNvPr id="5" name="TextBox 4">
            <a:extLst>
              <a:ext uri="{FF2B5EF4-FFF2-40B4-BE49-F238E27FC236}">
                <a16:creationId xmlns:a16="http://schemas.microsoft.com/office/drawing/2014/main" id="{597F2105-4FCB-BD8B-0434-9AC164860A2B}"/>
              </a:ext>
            </a:extLst>
          </p:cNvPr>
          <p:cNvSpPr txBox="1"/>
          <p:nvPr/>
        </p:nvSpPr>
        <p:spPr>
          <a:xfrm>
            <a:off x="1178167" y="786618"/>
            <a:ext cx="2540493" cy="369332"/>
          </a:xfrm>
          <a:prstGeom prst="rect">
            <a:avLst/>
          </a:prstGeom>
          <a:noFill/>
        </p:spPr>
        <p:txBody>
          <a:bodyPr wrap="square">
            <a:spAutoFit/>
          </a:bodyPr>
          <a:lstStyle/>
          <a:p>
            <a:r>
              <a:rPr lang="en-US" dirty="0">
                <a:solidFill>
                  <a:srgbClr val="27B2E7"/>
                </a:solidFill>
                <a:ea typeface="Roboto Light" panose="02000000000000000000" pitchFamily="2" charset="0"/>
                <a:cs typeface="Roboto Light" panose="02000000000000000000" pitchFamily="2" charset="0"/>
              </a:rPr>
              <a:t>Logging In</a:t>
            </a:r>
            <a:endParaRPr lang="en-US" dirty="0">
              <a:solidFill>
                <a:srgbClr val="27B2E7"/>
              </a:solidFill>
            </a:endParaRPr>
          </a:p>
        </p:txBody>
      </p:sp>
      <p:sp>
        <p:nvSpPr>
          <p:cNvPr id="6" name="Round Same Side Corner Rectangle 23">
            <a:extLst>
              <a:ext uri="{FF2B5EF4-FFF2-40B4-BE49-F238E27FC236}">
                <a16:creationId xmlns:a16="http://schemas.microsoft.com/office/drawing/2014/main" id="{3A0F5EEB-4AA3-E4F1-7993-853C44EF2061}"/>
              </a:ext>
            </a:extLst>
          </p:cNvPr>
          <p:cNvSpPr/>
          <p:nvPr/>
        </p:nvSpPr>
        <p:spPr>
          <a:xfrm flipV="1">
            <a:off x="2505075" y="914476"/>
            <a:ext cx="9458395" cy="113616"/>
          </a:xfrm>
          <a:prstGeom prst="round2SameRect">
            <a:avLst>
              <a:gd name="adj1" fmla="val 50000"/>
              <a:gd name="adj2" fmla="val 50000"/>
            </a:avLst>
          </a:prstGeom>
          <a:gradFill>
            <a:gsLst>
              <a:gs pos="0">
                <a:srgbClr val="27B2E7"/>
              </a:gs>
              <a:gs pos="98000">
                <a:srgbClr val="115BA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7" name="Group 6">
            <a:extLst>
              <a:ext uri="{FF2B5EF4-FFF2-40B4-BE49-F238E27FC236}">
                <a16:creationId xmlns:a16="http://schemas.microsoft.com/office/drawing/2014/main" id="{D15C05B6-268B-89B9-A3D1-E05ED15418CF}"/>
              </a:ext>
            </a:extLst>
          </p:cNvPr>
          <p:cNvGrpSpPr/>
          <p:nvPr/>
        </p:nvGrpSpPr>
        <p:grpSpPr>
          <a:xfrm>
            <a:off x="4774635" y="1470275"/>
            <a:ext cx="7188835" cy="4315178"/>
            <a:chOff x="0" y="0"/>
            <a:chExt cx="4376943" cy="2627385"/>
          </a:xfrm>
        </p:grpSpPr>
        <p:pic>
          <p:nvPicPr>
            <p:cNvPr id="8" name="Picture 7">
              <a:extLst>
                <a:ext uri="{FF2B5EF4-FFF2-40B4-BE49-F238E27FC236}">
                  <a16:creationId xmlns:a16="http://schemas.microsoft.com/office/drawing/2014/main" id="{ABE76CA1-5ABF-CEFF-829B-CA6CA212D580}"/>
                </a:ext>
              </a:extLst>
            </p:cNvPr>
            <p:cNvPicPr/>
            <p:nvPr/>
          </p:nvPicPr>
          <p:blipFill>
            <a:blip r:embed="rId4"/>
            <a:stretch>
              <a:fillRect/>
            </a:stretch>
          </p:blipFill>
          <p:spPr>
            <a:xfrm>
              <a:off x="0" y="0"/>
              <a:ext cx="1408181" cy="2627385"/>
            </a:xfrm>
            <a:prstGeom prst="rect">
              <a:avLst/>
            </a:prstGeom>
          </p:spPr>
        </p:pic>
        <p:pic>
          <p:nvPicPr>
            <p:cNvPr id="11" name="Picture 10">
              <a:extLst>
                <a:ext uri="{FF2B5EF4-FFF2-40B4-BE49-F238E27FC236}">
                  <a16:creationId xmlns:a16="http://schemas.microsoft.com/office/drawing/2014/main" id="{4FA1422C-83E7-1F1A-962F-8F1256154098}"/>
                </a:ext>
              </a:extLst>
            </p:cNvPr>
            <p:cNvPicPr/>
            <p:nvPr/>
          </p:nvPicPr>
          <p:blipFill>
            <a:blip r:embed="rId5"/>
            <a:stretch>
              <a:fillRect/>
            </a:stretch>
          </p:blipFill>
          <p:spPr>
            <a:xfrm>
              <a:off x="1484381" y="0"/>
              <a:ext cx="1408181" cy="2627385"/>
            </a:xfrm>
            <a:prstGeom prst="rect">
              <a:avLst/>
            </a:prstGeom>
          </p:spPr>
        </p:pic>
        <p:pic>
          <p:nvPicPr>
            <p:cNvPr id="12" name="Picture 11">
              <a:extLst>
                <a:ext uri="{FF2B5EF4-FFF2-40B4-BE49-F238E27FC236}">
                  <a16:creationId xmlns:a16="http://schemas.microsoft.com/office/drawing/2014/main" id="{45FCD132-D73F-10DC-5FD2-EF8FA199BB9F}"/>
                </a:ext>
              </a:extLst>
            </p:cNvPr>
            <p:cNvPicPr/>
            <p:nvPr/>
          </p:nvPicPr>
          <p:blipFill>
            <a:blip r:embed="rId6"/>
            <a:stretch>
              <a:fillRect/>
            </a:stretch>
          </p:blipFill>
          <p:spPr>
            <a:xfrm>
              <a:off x="2968762" y="0"/>
              <a:ext cx="1408181" cy="2627385"/>
            </a:xfrm>
            <a:prstGeom prst="rect">
              <a:avLst/>
            </a:prstGeom>
          </p:spPr>
        </p:pic>
      </p:grpSp>
      <p:sp>
        <p:nvSpPr>
          <p:cNvPr id="15" name="TextBox 14">
            <a:extLst>
              <a:ext uri="{FF2B5EF4-FFF2-40B4-BE49-F238E27FC236}">
                <a16:creationId xmlns:a16="http://schemas.microsoft.com/office/drawing/2014/main" id="{AD3D930D-C6E9-AC23-5C02-88A8F4694120}"/>
              </a:ext>
            </a:extLst>
          </p:cNvPr>
          <p:cNvSpPr txBox="1"/>
          <p:nvPr/>
        </p:nvSpPr>
        <p:spPr>
          <a:xfrm>
            <a:off x="444051" y="1432949"/>
            <a:ext cx="4102054" cy="4524315"/>
          </a:xfrm>
          <a:prstGeom prst="rect">
            <a:avLst/>
          </a:prstGeom>
          <a:noFill/>
        </p:spPr>
        <p:txBody>
          <a:bodyPr wrap="square">
            <a:spAutoFit/>
          </a:bodyPr>
          <a:lstStyle/>
          <a:p>
            <a:pPr marL="342900" indent="-342900">
              <a:buFont typeface="+mj-lt"/>
              <a:buAutoNum type="arabicPeriod"/>
            </a:pPr>
            <a:r>
              <a:rPr lang="en-US" dirty="0"/>
              <a:t>On the Amp login page, enter your User ID (typically your mobile phone number).</a:t>
            </a:r>
          </a:p>
          <a:p>
            <a:pPr marL="342900" indent="-342900">
              <a:buFont typeface="+mj-lt"/>
              <a:buAutoNum type="arabicPeriod"/>
            </a:pPr>
            <a:endParaRPr lang="en-US" dirty="0"/>
          </a:p>
          <a:p>
            <a:pPr marL="342900" indent="-342900">
              <a:buFont typeface="+mj-lt"/>
              <a:buAutoNum type="arabicPeriod"/>
            </a:pPr>
            <a:r>
              <a:rPr lang="en-US" dirty="0"/>
              <a:t>Enter your PIN.</a:t>
            </a:r>
          </a:p>
          <a:p>
            <a:pPr marL="342900" indent="-342900">
              <a:buFont typeface="+mj-lt"/>
              <a:buAutoNum type="arabicPeriod"/>
            </a:pPr>
            <a:endParaRPr lang="en-US" dirty="0"/>
          </a:p>
          <a:p>
            <a:pPr marL="342900" indent="-342900">
              <a:buFont typeface="+mj-lt"/>
              <a:buAutoNum type="arabicPeriod"/>
            </a:pPr>
            <a:r>
              <a:rPr lang="en-US" dirty="0"/>
              <a:t>Tap Log in.</a:t>
            </a:r>
          </a:p>
          <a:p>
            <a:pPr marL="342900" indent="-342900">
              <a:buFont typeface="+mj-lt"/>
              <a:buAutoNum type="arabicPeriod"/>
            </a:pPr>
            <a:endParaRPr lang="en-US" dirty="0"/>
          </a:p>
          <a:p>
            <a:r>
              <a:rPr lang="en-US" dirty="0"/>
              <a:t>After you have logged in, you will stay logged in for a set period of time, as configured by your organization. If you close Amp and re-open it you will need to enter your PIN again. After your session has ended, you will need to log in again to continue using Amp.</a:t>
            </a:r>
          </a:p>
        </p:txBody>
      </p:sp>
    </p:spTree>
    <p:extLst>
      <p:ext uri="{BB962C8B-B14F-4D97-AF65-F5344CB8AC3E}">
        <p14:creationId xmlns:p14="http://schemas.microsoft.com/office/powerpoint/2010/main" val="305697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490A6-79F5-44EB-30C1-C876FF552ED4}"/>
              </a:ext>
            </a:extLst>
          </p:cNvPr>
          <p:cNvSpPr txBox="1">
            <a:spLocks/>
          </p:cNvSpPr>
          <p:nvPr/>
        </p:nvSpPr>
        <p:spPr>
          <a:xfrm>
            <a:off x="198812" y="294185"/>
            <a:ext cx="6228093" cy="485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27B2E7"/>
                </a:solidFill>
                <a:ea typeface="Roboto"/>
                <a:cs typeface="Roboto" panose="02000000000000000000" pitchFamily="2" charset="0"/>
              </a:rPr>
              <a:t>Movista Solution </a:t>
            </a:r>
            <a:endParaRPr lang="en-US" sz="4600" b="1" dirty="0">
              <a:solidFill>
                <a:srgbClr val="27B2E7"/>
              </a:solidFill>
              <a:ea typeface="Roboto"/>
              <a:cs typeface="Roboto" panose="02000000000000000000" pitchFamily="2" charset="0"/>
            </a:endParaRPr>
          </a:p>
        </p:txBody>
      </p:sp>
      <p:sp>
        <p:nvSpPr>
          <p:cNvPr id="4" name="TextBox 3">
            <a:extLst>
              <a:ext uri="{FF2B5EF4-FFF2-40B4-BE49-F238E27FC236}">
                <a16:creationId xmlns:a16="http://schemas.microsoft.com/office/drawing/2014/main" id="{0477E21E-61E6-F662-0E91-29C09999F722}"/>
              </a:ext>
            </a:extLst>
          </p:cNvPr>
          <p:cNvSpPr txBox="1"/>
          <p:nvPr/>
        </p:nvSpPr>
        <p:spPr>
          <a:xfrm>
            <a:off x="916702" y="806045"/>
            <a:ext cx="2540493" cy="369332"/>
          </a:xfrm>
          <a:prstGeom prst="rect">
            <a:avLst/>
          </a:prstGeom>
          <a:noFill/>
        </p:spPr>
        <p:txBody>
          <a:bodyPr wrap="square">
            <a:spAutoFit/>
          </a:bodyPr>
          <a:lstStyle/>
          <a:p>
            <a:r>
              <a:rPr lang="en-US" sz="1800" dirty="0">
                <a:solidFill>
                  <a:srgbClr val="27B2E7"/>
                </a:solidFill>
                <a:ea typeface="Roboto Light" panose="02000000000000000000" pitchFamily="2" charset="0"/>
                <a:cs typeface="Roboto Light" panose="02000000000000000000" pitchFamily="2" charset="0"/>
              </a:rPr>
              <a:t>FIELD TEAM TOOLKIT </a:t>
            </a:r>
            <a:endParaRPr lang="en-US" dirty="0">
              <a:solidFill>
                <a:srgbClr val="27B2E7"/>
              </a:solidFill>
            </a:endParaRPr>
          </a:p>
        </p:txBody>
      </p:sp>
      <p:sp>
        <p:nvSpPr>
          <p:cNvPr id="5" name="Round Same Side Corner Rectangle 23">
            <a:extLst>
              <a:ext uri="{FF2B5EF4-FFF2-40B4-BE49-F238E27FC236}">
                <a16:creationId xmlns:a16="http://schemas.microsoft.com/office/drawing/2014/main" id="{0CE74EBE-B5C9-CCEE-F78E-F783C9301D17}"/>
              </a:ext>
            </a:extLst>
          </p:cNvPr>
          <p:cNvSpPr/>
          <p:nvPr/>
        </p:nvSpPr>
        <p:spPr>
          <a:xfrm flipV="1">
            <a:off x="3327991" y="934141"/>
            <a:ext cx="8678207" cy="113616"/>
          </a:xfrm>
          <a:prstGeom prst="round2SameRect">
            <a:avLst>
              <a:gd name="adj1" fmla="val 50000"/>
              <a:gd name="adj2" fmla="val 50000"/>
            </a:avLst>
          </a:prstGeom>
          <a:gradFill>
            <a:gsLst>
              <a:gs pos="0">
                <a:srgbClr val="27B2E7"/>
              </a:gs>
              <a:gs pos="98000">
                <a:srgbClr val="115BA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16" name="Group 15">
            <a:extLst>
              <a:ext uri="{FF2B5EF4-FFF2-40B4-BE49-F238E27FC236}">
                <a16:creationId xmlns:a16="http://schemas.microsoft.com/office/drawing/2014/main" id="{F2E0E7F0-BC7A-C353-D76D-FB7F8D6CBE8C}"/>
              </a:ext>
            </a:extLst>
          </p:cNvPr>
          <p:cNvGrpSpPr/>
          <p:nvPr/>
        </p:nvGrpSpPr>
        <p:grpSpPr>
          <a:xfrm>
            <a:off x="8688383" y="1336919"/>
            <a:ext cx="3217678" cy="984885"/>
            <a:chOff x="8845828" y="1232144"/>
            <a:chExt cx="3217678" cy="984885"/>
          </a:xfrm>
        </p:grpSpPr>
        <p:sp>
          <p:nvSpPr>
            <p:cNvPr id="7" name="Rectangle 6" descr="TresVistaShapes">
              <a:extLst>
                <a:ext uri="{FF2B5EF4-FFF2-40B4-BE49-F238E27FC236}">
                  <a16:creationId xmlns:a16="http://schemas.microsoft.com/office/drawing/2014/main" id="{64F6921B-C237-E962-3E06-296792BA12C3}"/>
                </a:ext>
              </a:extLst>
            </p:cNvPr>
            <p:cNvSpPr/>
            <p:nvPr/>
          </p:nvSpPr>
          <p:spPr>
            <a:xfrm>
              <a:off x="9425543" y="1232144"/>
              <a:ext cx="2637963" cy="984885"/>
            </a:xfrm>
            <a:prstGeom prst="rect">
              <a:avLst/>
            </a:prstGeom>
          </p:spPr>
          <p:txBody>
            <a:bodyPr wrap="square">
              <a:spAutoFit/>
            </a:bodyPr>
            <a:lstStyle/>
            <a:p>
              <a:pPr>
                <a:defRPr/>
              </a:pPr>
              <a:r>
                <a:rPr lang="en-US" sz="1600" b="1" dirty="0">
                  <a:solidFill>
                    <a:srgbClr val="1152B8"/>
                  </a:solidFill>
                  <a:latin typeface="+mj-lt"/>
                  <a:cs typeface="Arial"/>
                </a:rPr>
                <a:t>Time &amp; Mileage tracking</a:t>
              </a:r>
            </a:p>
            <a:p>
              <a:pPr marL="0" marR="0" lvl="0" indent="0" algn="l" defTabSz="914400" rtl="0" eaLnBrk="1" fontAlgn="base" latinLnBrk="0" hangingPunct="1">
                <a:lnSpc>
                  <a:spcPct val="100000"/>
                </a:lnSpc>
                <a:spcBef>
                  <a:spcPts val="0"/>
                </a:spcBef>
                <a:spcAft>
                  <a:spcPct val="0"/>
                </a:spcAft>
                <a:buClrTx/>
                <a:buSzTx/>
                <a:buFontTx/>
                <a:buNone/>
                <a:tabLst/>
                <a:defRPr/>
              </a:pPr>
              <a:r>
                <a:rPr lang="en-US" sz="1400" dirty="0">
                  <a:latin typeface="+mj-lt"/>
                </a:rPr>
                <a:t>Accurately confirm and categorize time for each project or task</a:t>
              </a:r>
            </a:p>
          </p:txBody>
        </p:sp>
        <p:pic>
          <p:nvPicPr>
            <p:cNvPr id="10" name="Graphic 9" descr="Speedometer Middle outline">
              <a:extLst>
                <a:ext uri="{FF2B5EF4-FFF2-40B4-BE49-F238E27FC236}">
                  <a16:creationId xmlns:a16="http://schemas.microsoft.com/office/drawing/2014/main" id="{A44A5F8C-C389-A880-32FD-E0176C2641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5828" y="1345790"/>
              <a:ext cx="572487" cy="426575"/>
            </a:xfrm>
            <a:prstGeom prst="rect">
              <a:avLst/>
            </a:prstGeom>
          </p:spPr>
        </p:pic>
      </p:grpSp>
      <p:grpSp>
        <p:nvGrpSpPr>
          <p:cNvPr id="32" name="Group 31">
            <a:extLst>
              <a:ext uri="{FF2B5EF4-FFF2-40B4-BE49-F238E27FC236}">
                <a16:creationId xmlns:a16="http://schemas.microsoft.com/office/drawing/2014/main" id="{57FEE485-3115-D0F1-8ACD-C34298CF79E1}"/>
              </a:ext>
            </a:extLst>
          </p:cNvPr>
          <p:cNvGrpSpPr/>
          <p:nvPr/>
        </p:nvGrpSpPr>
        <p:grpSpPr>
          <a:xfrm>
            <a:off x="238650" y="4483649"/>
            <a:ext cx="3688065" cy="984885"/>
            <a:chOff x="0" y="2900425"/>
            <a:chExt cx="3688065" cy="984885"/>
          </a:xfrm>
        </p:grpSpPr>
        <p:sp>
          <p:nvSpPr>
            <p:cNvPr id="6" name="Rectangle 5" descr="TresVistaShapes">
              <a:extLst>
                <a:ext uri="{FF2B5EF4-FFF2-40B4-BE49-F238E27FC236}">
                  <a16:creationId xmlns:a16="http://schemas.microsoft.com/office/drawing/2014/main" id="{CC36962D-47F3-225A-A090-91B25C7E09F4}"/>
                </a:ext>
              </a:extLst>
            </p:cNvPr>
            <p:cNvSpPr/>
            <p:nvPr/>
          </p:nvSpPr>
          <p:spPr>
            <a:xfrm>
              <a:off x="572487" y="2900425"/>
              <a:ext cx="3115578" cy="984885"/>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US" sz="1600" b="1" dirty="0">
                  <a:solidFill>
                    <a:srgbClr val="1152B8"/>
                  </a:solidFill>
                  <a:latin typeface="+mj-lt"/>
                  <a:cs typeface="Arial"/>
                </a:rPr>
                <a:t>People / Roles management</a:t>
              </a:r>
            </a:p>
            <a:p>
              <a:pPr marL="0" marR="0" lvl="0" indent="0" algn="l" defTabSz="914400" rtl="0" eaLnBrk="1" fontAlgn="base" latinLnBrk="0" hangingPunct="1">
                <a:lnSpc>
                  <a:spcPct val="100000"/>
                </a:lnSpc>
                <a:spcBef>
                  <a:spcPts val="0"/>
                </a:spcBef>
                <a:spcAft>
                  <a:spcPct val="0"/>
                </a:spcAft>
                <a:buClrTx/>
                <a:buSzTx/>
                <a:buFontTx/>
                <a:buNone/>
                <a:tabLst/>
                <a:defRPr/>
              </a:pPr>
              <a:r>
                <a:rPr lang="en-US" sz="1400" dirty="0">
                  <a:latin typeface="+mj-lt"/>
                </a:rPr>
                <a:t>Align associates to roles, skills, attributes, clients, and locations for higher productivity</a:t>
              </a:r>
            </a:p>
          </p:txBody>
        </p:sp>
        <p:pic>
          <p:nvPicPr>
            <p:cNvPr id="12" name="Graphic 11" descr="User network outline">
              <a:extLst>
                <a:ext uri="{FF2B5EF4-FFF2-40B4-BE49-F238E27FC236}">
                  <a16:creationId xmlns:a16="http://schemas.microsoft.com/office/drawing/2014/main" id="{6BCADCE2-1FCE-33A1-6375-21A381466D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965734"/>
              <a:ext cx="572487" cy="426575"/>
            </a:xfrm>
            <a:prstGeom prst="rect">
              <a:avLst/>
            </a:prstGeom>
          </p:spPr>
        </p:pic>
      </p:grpSp>
      <p:grpSp>
        <p:nvGrpSpPr>
          <p:cNvPr id="25" name="Group 24">
            <a:extLst>
              <a:ext uri="{FF2B5EF4-FFF2-40B4-BE49-F238E27FC236}">
                <a16:creationId xmlns:a16="http://schemas.microsoft.com/office/drawing/2014/main" id="{B277624A-1C2C-F2E3-8999-7691D46A0429}"/>
              </a:ext>
            </a:extLst>
          </p:cNvPr>
          <p:cNvGrpSpPr/>
          <p:nvPr/>
        </p:nvGrpSpPr>
        <p:grpSpPr>
          <a:xfrm>
            <a:off x="8677164" y="4392988"/>
            <a:ext cx="3340113" cy="1217886"/>
            <a:chOff x="8995513" y="5591828"/>
            <a:chExt cx="3340113" cy="1217886"/>
          </a:xfrm>
        </p:grpSpPr>
        <p:sp>
          <p:nvSpPr>
            <p:cNvPr id="13" name="TextBox 12">
              <a:extLst>
                <a:ext uri="{FF2B5EF4-FFF2-40B4-BE49-F238E27FC236}">
                  <a16:creationId xmlns:a16="http://schemas.microsoft.com/office/drawing/2014/main" id="{97830C01-5153-584D-0D7E-616DA087DB55}"/>
                </a:ext>
              </a:extLst>
            </p:cNvPr>
            <p:cNvSpPr txBox="1"/>
            <p:nvPr/>
          </p:nvSpPr>
          <p:spPr>
            <a:xfrm>
              <a:off x="9425543" y="5609385"/>
              <a:ext cx="29100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1600" b="1" dirty="0">
                  <a:solidFill>
                    <a:srgbClr val="1152B8"/>
                  </a:solidFill>
                  <a:latin typeface="+mj-lt"/>
                  <a:cs typeface="Arial"/>
                </a:rPr>
                <a:t>Communications &amp; Media </a:t>
              </a:r>
            </a:p>
            <a:p>
              <a:r>
                <a:rPr lang="en-US" sz="1400" dirty="0">
                  <a:latin typeface="+mj-lt"/>
                </a:rPr>
                <a:t>Group messaging, 1:1 chats, announcements and media sharing all within the same app the work is being completed</a:t>
              </a:r>
            </a:p>
          </p:txBody>
        </p:sp>
        <p:pic>
          <p:nvPicPr>
            <p:cNvPr id="14" name="Picture 23">
              <a:extLst>
                <a:ext uri="{FF2B5EF4-FFF2-40B4-BE49-F238E27FC236}">
                  <a16:creationId xmlns:a16="http://schemas.microsoft.com/office/drawing/2014/main" id="{7B2513BA-2891-2DF2-2BBA-F929AF070ACC}"/>
                </a:ext>
              </a:extLst>
            </p:cNvPr>
            <p:cNvPicPr>
              <a:picLocks noChangeAspect="1"/>
            </p:cNvPicPr>
            <p:nvPr/>
          </p:nvPicPr>
          <p:blipFill>
            <a:blip r:embed="rId7"/>
            <a:stretch>
              <a:fillRect/>
            </a:stretch>
          </p:blipFill>
          <p:spPr>
            <a:xfrm>
              <a:off x="8995513" y="5591828"/>
              <a:ext cx="488160" cy="471684"/>
            </a:xfrm>
            <a:prstGeom prst="rect">
              <a:avLst/>
            </a:prstGeom>
          </p:spPr>
        </p:pic>
      </p:grpSp>
      <p:grpSp>
        <p:nvGrpSpPr>
          <p:cNvPr id="41" name="Group 40">
            <a:extLst>
              <a:ext uri="{FF2B5EF4-FFF2-40B4-BE49-F238E27FC236}">
                <a16:creationId xmlns:a16="http://schemas.microsoft.com/office/drawing/2014/main" id="{D152873C-4C96-F9D2-10F5-6BD9F7EACBB0}"/>
              </a:ext>
            </a:extLst>
          </p:cNvPr>
          <p:cNvGrpSpPr/>
          <p:nvPr/>
        </p:nvGrpSpPr>
        <p:grpSpPr>
          <a:xfrm>
            <a:off x="264621" y="1347849"/>
            <a:ext cx="3253823" cy="1661993"/>
            <a:chOff x="74168" y="1007965"/>
            <a:chExt cx="3253823" cy="1661993"/>
          </a:xfrm>
        </p:grpSpPr>
        <p:pic>
          <p:nvPicPr>
            <p:cNvPr id="9" name="Graphic 8" descr="Clipboard Partially Checked outline">
              <a:extLst>
                <a:ext uri="{FF2B5EF4-FFF2-40B4-BE49-F238E27FC236}">
                  <a16:creationId xmlns:a16="http://schemas.microsoft.com/office/drawing/2014/main" id="{8EF45884-0C32-11F0-82F7-AD8FEDABA0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68" y="1157277"/>
              <a:ext cx="572487" cy="426575"/>
            </a:xfrm>
            <a:prstGeom prst="rect">
              <a:avLst/>
            </a:prstGeom>
          </p:spPr>
        </p:pic>
        <p:sp>
          <p:nvSpPr>
            <p:cNvPr id="17" name="Rectangle 16" descr="TresVistaShapes">
              <a:extLst>
                <a:ext uri="{FF2B5EF4-FFF2-40B4-BE49-F238E27FC236}">
                  <a16:creationId xmlns:a16="http://schemas.microsoft.com/office/drawing/2014/main" id="{CAD024E6-04E7-E68C-C3CF-C650713BE880}"/>
                </a:ext>
              </a:extLst>
            </p:cNvPr>
            <p:cNvSpPr/>
            <p:nvPr/>
          </p:nvSpPr>
          <p:spPr>
            <a:xfrm>
              <a:off x="604129" y="1007965"/>
              <a:ext cx="2723862" cy="1661993"/>
            </a:xfrm>
            <a:prstGeom prst="rect">
              <a:avLst/>
            </a:prstGeom>
            <a:noFill/>
            <a:ln>
              <a:noFill/>
            </a:ln>
          </p:spPr>
          <p:txBody>
            <a:bodyPr wrap="square" lIns="91440" tIns="45720" rIns="91440" bIns="45720" rtlCol="0" anchor="t">
              <a:spAutoFit/>
            </a:bodyPr>
            <a:lstStyle/>
            <a:p>
              <a:r>
                <a:rPr lang="en-US" sz="1600" b="1" dirty="0">
                  <a:solidFill>
                    <a:srgbClr val="1152B8"/>
                  </a:solidFill>
                  <a:latin typeface="+mj-lt"/>
                  <a:cs typeface="Arial"/>
                </a:rPr>
                <a:t>Real-time task management</a:t>
              </a:r>
            </a:p>
            <a:p>
              <a:r>
                <a:rPr lang="en-US" sz="1400" dirty="0">
                  <a:latin typeface="+mj-lt"/>
                </a:rPr>
                <a:t>Creates work that directs, instructs, and requests data to be collected, enable alerts when tasks are becoming overdue</a:t>
              </a:r>
            </a:p>
          </p:txBody>
        </p:sp>
      </p:grpSp>
      <p:grpSp>
        <p:nvGrpSpPr>
          <p:cNvPr id="33" name="Group 32">
            <a:extLst>
              <a:ext uri="{FF2B5EF4-FFF2-40B4-BE49-F238E27FC236}">
                <a16:creationId xmlns:a16="http://schemas.microsoft.com/office/drawing/2014/main" id="{DD0F3195-7A06-20CC-E230-206FB1C7BC9B}"/>
              </a:ext>
            </a:extLst>
          </p:cNvPr>
          <p:cNvGrpSpPr/>
          <p:nvPr/>
        </p:nvGrpSpPr>
        <p:grpSpPr>
          <a:xfrm>
            <a:off x="96989" y="3023471"/>
            <a:ext cx="3388444" cy="1200329"/>
            <a:chOff x="7339" y="2004311"/>
            <a:chExt cx="3388444" cy="1200329"/>
          </a:xfrm>
        </p:grpSpPr>
        <p:sp>
          <p:nvSpPr>
            <p:cNvPr id="22" name="Rectangle 21" descr="TresVistaShapes">
              <a:extLst>
                <a:ext uri="{FF2B5EF4-FFF2-40B4-BE49-F238E27FC236}">
                  <a16:creationId xmlns:a16="http://schemas.microsoft.com/office/drawing/2014/main" id="{83AEE6FE-C81E-169F-4600-5318771D3600}"/>
                </a:ext>
              </a:extLst>
            </p:cNvPr>
            <p:cNvSpPr/>
            <p:nvPr/>
          </p:nvSpPr>
          <p:spPr>
            <a:xfrm>
              <a:off x="590283" y="2004311"/>
              <a:ext cx="2805500" cy="1200329"/>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US" sz="1600" b="1" dirty="0">
                  <a:solidFill>
                    <a:srgbClr val="1152B8"/>
                  </a:solidFill>
                  <a:latin typeface="+mj-lt"/>
                  <a:cs typeface="Arial"/>
                </a:rPr>
                <a:t>Location Management</a:t>
              </a:r>
            </a:p>
            <a:p>
              <a:pPr marR="0" lvl="0" indent="0" fontAlgn="auto">
                <a:lnSpc>
                  <a:spcPct val="100000"/>
                </a:lnSpc>
                <a:spcBef>
                  <a:spcPts val="0"/>
                </a:spcBef>
                <a:spcAft>
                  <a:spcPts val="0"/>
                </a:spcAft>
                <a:buClrTx/>
                <a:buSzTx/>
                <a:buFontTx/>
                <a:buNone/>
                <a:tabLst/>
                <a:defRPr/>
              </a:pPr>
              <a:r>
                <a:rPr lang="en-US" sz="1400" dirty="0">
                  <a:latin typeface="+mj-lt"/>
                </a:rPr>
                <a:t>Tracking of store-specific location details that enable you to deploy work appropriate for the location</a:t>
              </a:r>
            </a:p>
          </p:txBody>
        </p:sp>
        <p:pic>
          <p:nvPicPr>
            <p:cNvPr id="23" name="Graphic 22" descr="Marker outline">
              <a:extLst>
                <a:ext uri="{FF2B5EF4-FFF2-40B4-BE49-F238E27FC236}">
                  <a16:creationId xmlns:a16="http://schemas.microsoft.com/office/drawing/2014/main" id="{1159C20C-C4C4-3AA2-8972-66F87AA8F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39" y="2004311"/>
              <a:ext cx="629735" cy="469232"/>
            </a:xfrm>
            <a:prstGeom prst="rect">
              <a:avLst/>
            </a:prstGeom>
          </p:spPr>
        </p:pic>
      </p:grpSp>
      <p:grpSp>
        <p:nvGrpSpPr>
          <p:cNvPr id="31" name="Group 30">
            <a:extLst>
              <a:ext uri="{FF2B5EF4-FFF2-40B4-BE49-F238E27FC236}">
                <a16:creationId xmlns:a16="http://schemas.microsoft.com/office/drawing/2014/main" id="{1C8FC701-DC61-7B38-38C5-C585B1AF1236}"/>
              </a:ext>
            </a:extLst>
          </p:cNvPr>
          <p:cNvGrpSpPr/>
          <p:nvPr/>
        </p:nvGrpSpPr>
        <p:grpSpPr>
          <a:xfrm>
            <a:off x="1984682" y="5724581"/>
            <a:ext cx="3571000" cy="1146468"/>
            <a:chOff x="355926" y="5172482"/>
            <a:chExt cx="3571000" cy="1146468"/>
          </a:xfrm>
        </p:grpSpPr>
        <p:sp>
          <p:nvSpPr>
            <p:cNvPr id="18" name="Rectangle 17" descr="TresVistaShapes">
              <a:extLst>
                <a:ext uri="{FF2B5EF4-FFF2-40B4-BE49-F238E27FC236}">
                  <a16:creationId xmlns:a16="http://schemas.microsoft.com/office/drawing/2014/main" id="{B67E9EB8-8FB7-0AB5-3D98-8932AD7FF0CE}"/>
                </a:ext>
              </a:extLst>
            </p:cNvPr>
            <p:cNvSpPr/>
            <p:nvPr/>
          </p:nvSpPr>
          <p:spPr>
            <a:xfrm>
              <a:off x="933806" y="5172482"/>
              <a:ext cx="2993120" cy="1146468"/>
            </a:xfrm>
            <a:prstGeom prst="rect">
              <a:avLst/>
            </a:prstGeom>
          </p:spPr>
          <p:txBody>
            <a:bodyPr wrap="square">
              <a:spAutoFit/>
            </a:bodyPr>
            <a:lstStyle/>
            <a:p>
              <a:pPr>
                <a:defRPr/>
              </a:pPr>
              <a:r>
                <a:rPr lang="en-US" sz="1600" b="1" dirty="0">
                  <a:solidFill>
                    <a:srgbClr val="1152B8"/>
                  </a:solidFill>
                  <a:latin typeface="+mj-lt"/>
                  <a:cs typeface="Arial"/>
                </a:rPr>
                <a:t>GPS verification</a:t>
              </a:r>
            </a:p>
            <a:p>
              <a:pPr marL="0" marR="0" lvl="0" indent="0" algn="l" defTabSz="914400" rtl="0" eaLnBrk="1" fontAlgn="base" latinLnBrk="0" hangingPunct="1">
                <a:lnSpc>
                  <a:spcPct val="100000"/>
                </a:lnSpc>
                <a:spcBef>
                  <a:spcPts val="0"/>
                </a:spcBef>
                <a:spcAft>
                  <a:spcPct val="0"/>
                </a:spcAft>
                <a:buClrTx/>
                <a:buSzTx/>
                <a:buFontTx/>
                <a:buNone/>
                <a:tabLst/>
                <a:defRPr/>
              </a:pPr>
              <a:r>
                <a:rPr lang="en-US" sz="1400" dirty="0">
                  <a:latin typeface="+mj-lt"/>
                </a:rPr>
                <a:t>Ensures that projects are completed at the store, photos are taken at the store</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sz="1100" b="0" i="0" u="none" strike="noStrike" kern="1200" cap="none" spc="0" normalizeH="0" baseline="0" noProof="0" dirty="0">
                <a:ln>
                  <a:noFill/>
                </a:ln>
                <a:solidFill>
                  <a:srgbClr val="262626"/>
                </a:solidFill>
                <a:effectLst/>
                <a:uLnTx/>
                <a:uFillTx/>
                <a:latin typeface="+mj-lt"/>
                <a:ea typeface="Roboto" panose="02000000000000000000" pitchFamily="2" charset="0"/>
                <a:cs typeface="Roboto" panose="02000000000000000000" pitchFamily="2" charset="0"/>
              </a:endParaRPr>
            </a:p>
          </p:txBody>
        </p:sp>
        <p:pic>
          <p:nvPicPr>
            <p:cNvPr id="24" name="Graphic 23" descr="Map with pin outline">
              <a:extLst>
                <a:ext uri="{FF2B5EF4-FFF2-40B4-BE49-F238E27FC236}">
                  <a16:creationId xmlns:a16="http://schemas.microsoft.com/office/drawing/2014/main" id="{7C670DE1-8087-A27A-3EFE-CB08279682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5926" y="5270163"/>
              <a:ext cx="486500" cy="362504"/>
            </a:xfrm>
            <a:prstGeom prst="rect">
              <a:avLst/>
            </a:prstGeom>
          </p:spPr>
        </p:pic>
      </p:grpSp>
      <p:grpSp>
        <p:nvGrpSpPr>
          <p:cNvPr id="30" name="Group 29">
            <a:extLst>
              <a:ext uri="{FF2B5EF4-FFF2-40B4-BE49-F238E27FC236}">
                <a16:creationId xmlns:a16="http://schemas.microsoft.com/office/drawing/2014/main" id="{8B465E95-C5D3-917D-9BFE-9EBC7CC51C31}"/>
              </a:ext>
            </a:extLst>
          </p:cNvPr>
          <p:cNvGrpSpPr/>
          <p:nvPr/>
        </p:nvGrpSpPr>
        <p:grpSpPr>
          <a:xfrm>
            <a:off x="6450708" y="5679412"/>
            <a:ext cx="4458903" cy="984885"/>
            <a:chOff x="3079108" y="5827670"/>
            <a:chExt cx="4458903" cy="984885"/>
          </a:xfrm>
        </p:grpSpPr>
        <p:sp>
          <p:nvSpPr>
            <p:cNvPr id="26" name="Rectangle 25" descr="TresVistaShapes">
              <a:extLst>
                <a:ext uri="{FF2B5EF4-FFF2-40B4-BE49-F238E27FC236}">
                  <a16:creationId xmlns:a16="http://schemas.microsoft.com/office/drawing/2014/main" id="{5498BC29-1FDC-69FD-BF2B-351E51A98F72}"/>
                </a:ext>
              </a:extLst>
            </p:cNvPr>
            <p:cNvSpPr/>
            <p:nvPr/>
          </p:nvSpPr>
          <p:spPr>
            <a:xfrm>
              <a:off x="3582482" y="5827670"/>
              <a:ext cx="3955529" cy="984885"/>
            </a:xfrm>
            <a:prstGeom prst="rect">
              <a:avLst/>
            </a:prstGeom>
          </p:spPr>
          <p:txBody>
            <a:bodyPr wrap="square">
              <a:spAutoFit/>
            </a:bodyPr>
            <a:lstStyle/>
            <a:p>
              <a:pPr marR="0" lvl="0" indent="0" fontAlgn="auto">
                <a:lnSpc>
                  <a:spcPct val="100000"/>
                </a:lnSpc>
                <a:spcBef>
                  <a:spcPts val="0"/>
                </a:spcBef>
                <a:spcAft>
                  <a:spcPts val="0"/>
                </a:spcAft>
                <a:buClrTx/>
                <a:buSzTx/>
                <a:buFontTx/>
                <a:buNone/>
                <a:tabLst/>
                <a:defRPr/>
              </a:pPr>
              <a:r>
                <a:rPr lang="en-US" sz="1600" b="1" dirty="0">
                  <a:solidFill>
                    <a:srgbClr val="1152B8"/>
                  </a:solidFill>
                  <a:latin typeface="+mj-lt"/>
                  <a:cs typeface="Arial"/>
                </a:rPr>
                <a:t>Mobile Reassignments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j-lt"/>
                </a:rPr>
                <a:t>Mobile reassignment allows a user to reassign incomplete or at-risk work, or pick up a task that has not been completed</a:t>
              </a:r>
            </a:p>
          </p:txBody>
        </p:sp>
        <p:pic>
          <p:nvPicPr>
            <p:cNvPr id="27" name="Graphic 26" descr="Users outline">
              <a:extLst>
                <a:ext uri="{FF2B5EF4-FFF2-40B4-BE49-F238E27FC236}">
                  <a16:creationId xmlns:a16="http://schemas.microsoft.com/office/drawing/2014/main" id="{74E5DB2C-1465-D576-3B12-1B252B038F8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079108" y="5872839"/>
              <a:ext cx="503374" cy="426575"/>
            </a:xfrm>
            <a:prstGeom prst="rect">
              <a:avLst/>
            </a:prstGeom>
          </p:spPr>
        </p:pic>
      </p:grpSp>
      <p:grpSp>
        <p:nvGrpSpPr>
          <p:cNvPr id="19" name="Group 18">
            <a:extLst>
              <a:ext uri="{FF2B5EF4-FFF2-40B4-BE49-F238E27FC236}">
                <a16:creationId xmlns:a16="http://schemas.microsoft.com/office/drawing/2014/main" id="{AAD9C564-21D9-806F-7440-6B8BEB065BBD}"/>
              </a:ext>
            </a:extLst>
          </p:cNvPr>
          <p:cNvGrpSpPr/>
          <p:nvPr/>
        </p:nvGrpSpPr>
        <p:grpSpPr>
          <a:xfrm>
            <a:off x="8677164" y="2434066"/>
            <a:ext cx="3350609" cy="1846659"/>
            <a:chOff x="8914296" y="4123602"/>
            <a:chExt cx="3350609" cy="1846659"/>
          </a:xfrm>
        </p:grpSpPr>
        <p:pic>
          <p:nvPicPr>
            <p:cNvPr id="28" name="Graphic 27" descr="Internet outline">
              <a:extLst>
                <a:ext uri="{FF2B5EF4-FFF2-40B4-BE49-F238E27FC236}">
                  <a16:creationId xmlns:a16="http://schemas.microsoft.com/office/drawing/2014/main" id="{1FC23A24-D7A4-1A8A-E203-1AB620BC0F43}"/>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914296" y="4300379"/>
              <a:ext cx="503374" cy="422485"/>
            </a:xfrm>
            <a:prstGeom prst="rect">
              <a:avLst/>
            </a:prstGeom>
          </p:spPr>
        </p:pic>
        <p:sp>
          <p:nvSpPr>
            <p:cNvPr id="29" name="Rectangle 28" descr="TresVistaShapes">
              <a:extLst>
                <a:ext uri="{FF2B5EF4-FFF2-40B4-BE49-F238E27FC236}">
                  <a16:creationId xmlns:a16="http://schemas.microsoft.com/office/drawing/2014/main" id="{C702A69C-DE93-8961-66BE-053ABCE3E6B5}"/>
                </a:ext>
              </a:extLst>
            </p:cNvPr>
            <p:cNvSpPr/>
            <p:nvPr/>
          </p:nvSpPr>
          <p:spPr>
            <a:xfrm>
              <a:off x="9436745" y="4123602"/>
              <a:ext cx="2828160" cy="1846659"/>
            </a:xfrm>
            <a:prstGeom prst="rect">
              <a:avLst/>
            </a:prstGeom>
          </p:spPr>
          <p:txBody>
            <a:bodyPr wrap="square">
              <a:spAutoFit/>
            </a:bodyPr>
            <a:lstStyle/>
            <a:p>
              <a:pPr>
                <a:defRPr/>
              </a:pPr>
              <a:r>
                <a:rPr lang="en-US" sz="1600" b="1" dirty="0">
                  <a:solidFill>
                    <a:srgbClr val="1152B8"/>
                  </a:solidFill>
                  <a:latin typeface="+mj-lt"/>
                  <a:cs typeface="Arial"/>
                </a:rPr>
                <a:t>Insights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j-lt"/>
                </a:rPr>
                <a:t>Measure and prioritize project execution at scale with real-time insights on completion rates, activity status and more. Go further with actionable dashboards and reports powered by Google Looker</a:t>
              </a:r>
            </a:p>
          </p:txBody>
        </p:sp>
      </p:grpSp>
      <p:pic>
        <p:nvPicPr>
          <p:cNvPr id="42" name="Picture 66">
            <a:extLst>
              <a:ext uri="{FF2B5EF4-FFF2-40B4-BE49-F238E27FC236}">
                <a16:creationId xmlns:a16="http://schemas.microsoft.com/office/drawing/2014/main" id="{819A0774-6C85-9B3A-4EBB-356B153627C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998522" y="217823"/>
            <a:ext cx="973365" cy="70298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D2A74384-C53F-AACD-F98D-4C7B32588863}"/>
              </a:ext>
            </a:extLst>
          </p:cNvPr>
          <p:cNvPicPr>
            <a:picLocks noChangeAspect="1"/>
          </p:cNvPicPr>
          <p:nvPr/>
        </p:nvPicPr>
        <p:blipFill>
          <a:blip r:embed="rId19"/>
          <a:stretch>
            <a:fillRect/>
          </a:stretch>
        </p:blipFill>
        <p:spPr>
          <a:xfrm>
            <a:off x="3428822" y="1029339"/>
            <a:ext cx="4900697" cy="4551735"/>
          </a:xfrm>
          <a:prstGeom prst="rect">
            <a:avLst/>
          </a:prstGeom>
        </p:spPr>
      </p:pic>
    </p:spTree>
    <p:extLst>
      <p:ext uri="{BB962C8B-B14F-4D97-AF65-F5344CB8AC3E}">
        <p14:creationId xmlns:p14="http://schemas.microsoft.com/office/powerpoint/2010/main" val="193270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80">
                                          <p:stCondLst>
                                            <p:cond delay="0"/>
                                          </p:stCondLst>
                                        </p:cTn>
                                        <p:tgtEl>
                                          <p:spTgt spid="42"/>
                                        </p:tgtEl>
                                      </p:cBhvr>
                                    </p:animEffect>
                                    <p:anim calcmode="lin" valueType="num">
                                      <p:cBhvr>
                                        <p:cTn id="8"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13" dur="26">
                                          <p:stCondLst>
                                            <p:cond delay="650"/>
                                          </p:stCondLst>
                                        </p:cTn>
                                        <p:tgtEl>
                                          <p:spTgt spid="42"/>
                                        </p:tgtEl>
                                      </p:cBhvr>
                                      <p:to x="100000" y="60000"/>
                                    </p:animScale>
                                    <p:animScale>
                                      <p:cBhvr>
                                        <p:cTn id="14" dur="166" decel="50000">
                                          <p:stCondLst>
                                            <p:cond delay="676"/>
                                          </p:stCondLst>
                                        </p:cTn>
                                        <p:tgtEl>
                                          <p:spTgt spid="42"/>
                                        </p:tgtEl>
                                      </p:cBhvr>
                                      <p:to x="100000" y="100000"/>
                                    </p:animScale>
                                    <p:animScale>
                                      <p:cBhvr>
                                        <p:cTn id="15" dur="26">
                                          <p:stCondLst>
                                            <p:cond delay="1312"/>
                                          </p:stCondLst>
                                        </p:cTn>
                                        <p:tgtEl>
                                          <p:spTgt spid="42"/>
                                        </p:tgtEl>
                                      </p:cBhvr>
                                      <p:to x="100000" y="80000"/>
                                    </p:animScale>
                                    <p:animScale>
                                      <p:cBhvr>
                                        <p:cTn id="16" dur="166" decel="50000">
                                          <p:stCondLst>
                                            <p:cond delay="1338"/>
                                          </p:stCondLst>
                                        </p:cTn>
                                        <p:tgtEl>
                                          <p:spTgt spid="42"/>
                                        </p:tgtEl>
                                      </p:cBhvr>
                                      <p:to x="100000" y="100000"/>
                                    </p:animScale>
                                    <p:animScale>
                                      <p:cBhvr>
                                        <p:cTn id="17" dur="26">
                                          <p:stCondLst>
                                            <p:cond delay="1642"/>
                                          </p:stCondLst>
                                        </p:cTn>
                                        <p:tgtEl>
                                          <p:spTgt spid="42"/>
                                        </p:tgtEl>
                                      </p:cBhvr>
                                      <p:to x="100000" y="90000"/>
                                    </p:animScale>
                                    <p:animScale>
                                      <p:cBhvr>
                                        <p:cTn id="18" dur="166" decel="50000">
                                          <p:stCondLst>
                                            <p:cond delay="1668"/>
                                          </p:stCondLst>
                                        </p:cTn>
                                        <p:tgtEl>
                                          <p:spTgt spid="42"/>
                                        </p:tgtEl>
                                      </p:cBhvr>
                                      <p:to x="100000" y="100000"/>
                                    </p:animScale>
                                    <p:animScale>
                                      <p:cBhvr>
                                        <p:cTn id="19" dur="26">
                                          <p:stCondLst>
                                            <p:cond delay="1808"/>
                                          </p:stCondLst>
                                        </p:cTn>
                                        <p:tgtEl>
                                          <p:spTgt spid="42"/>
                                        </p:tgtEl>
                                      </p:cBhvr>
                                      <p:to x="100000" y="95000"/>
                                    </p:animScale>
                                    <p:animScale>
                                      <p:cBhvr>
                                        <p:cTn id="20" dur="166" decel="50000">
                                          <p:stCondLst>
                                            <p:cond delay="1834"/>
                                          </p:stCondLst>
                                        </p:cTn>
                                        <p:tgtEl>
                                          <p:spTgt spid="4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Office Theme">
  <a:themeElements>
    <a:clrScheme name="T2">
      <a:dk1>
        <a:srgbClr val="5B6770"/>
      </a:dk1>
      <a:lt1>
        <a:srgbClr val="FFFFFF"/>
      </a:lt1>
      <a:dk2>
        <a:srgbClr val="00629B"/>
      </a:dk2>
      <a:lt2>
        <a:srgbClr val="FFFFFF"/>
      </a:lt2>
      <a:accent1>
        <a:srgbClr val="E57200"/>
      </a:accent1>
      <a:accent2>
        <a:srgbClr val="88DBDF"/>
      </a:accent2>
      <a:accent3>
        <a:srgbClr val="253746"/>
      </a:accent3>
      <a:accent4>
        <a:srgbClr val="D0D3D4"/>
      </a:accent4>
      <a:accent5>
        <a:srgbClr val="A9C47F"/>
      </a:accent5>
      <a:accent6>
        <a:srgbClr val="FFB25B"/>
      </a:accent6>
      <a:hlink>
        <a:srgbClr val="00629B"/>
      </a:hlink>
      <a:folHlink>
        <a:srgbClr val="88DBD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vista - 2022.09" id="{0685E091-AD70-B343-B601-279D38EB9B42}" vid="{DA052E4B-0708-C744-B90D-59D78D84429B}"/>
    </a:ext>
  </a:extLst>
</a:theme>
</file>

<file path=ppt/theme/theme2.xml><?xml version="1.0" encoding="utf-8"?>
<a:theme xmlns:a="http://schemas.openxmlformats.org/drawingml/2006/main" name="Office Theme">
  <a:themeElements>
    <a:clrScheme name="KeHE Custom Colors">
      <a:dk1>
        <a:sysClr val="windowText" lastClr="000000"/>
      </a:dk1>
      <a:lt1>
        <a:sysClr val="window" lastClr="FFFFFF"/>
      </a:lt1>
      <a:dk2>
        <a:srgbClr val="44546A"/>
      </a:dk2>
      <a:lt2>
        <a:srgbClr val="E7E6E6"/>
      </a:lt2>
      <a:accent1>
        <a:srgbClr val="96AC26"/>
      </a:accent1>
      <a:accent2>
        <a:srgbClr val="FFC226"/>
      </a:accent2>
      <a:accent3>
        <a:srgbClr val="F57E25"/>
      </a:accent3>
      <a:accent4>
        <a:srgbClr val="776CB1"/>
      </a:accent4>
      <a:accent5>
        <a:srgbClr val="47C7EF"/>
      </a:accent5>
      <a:accent6>
        <a:srgbClr val="3B5EAB"/>
      </a:accent6>
      <a:hlink>
        <a:srgbClr val="FFDD00"/>
      </a:hlink>
      <a:folHlink>
        <a:srgbClr val="00AE4F"/>
      </a:folHlink>
    </a:clrScheme>
    <a:fontScheme name="KeHE Custom Fonts">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AA91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3 FINAL KeHE Branded Template Powerpoint (3) (3).pptx" id="{999CA8D5-1524-415B-A5FB-73354182DEBD}" vid="{44C8251E-9F78-4FDD-8284-06146AFAED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0962DC0B25194BB525A8B388FFF5C9" ma:contentTypeVersion="17" ma:contentTypeDescription="Create a new document." ma:contentTypeScope="" ma:versionID="870c9b5cf9791e4b0fcea5125e0098e1">
  <xsd:schema xmlns:xsd="http://www.w3.org/2001/XMLSchema" xmlns:xs="http://www.w3.org/2001/XMLSchema" xmlns:p="http://schemas.microsoft.com/office/2006/metadata/properties" xmlns:ns2="5ff1006c-f000-4e83-9ee8-165c3886b8c8" xmlns:ns3="793cd4d7-0b6a-4fb3-9164-29437693cf32" targetNamespace="http://schemas.microsoft.com/office/2006/metadata/properties" ma:root="true" ma:fieldsID="8c84b2857d1a4dfb25cd3412e7878896" ns2:_="" ns3:_="">
    <xsd:import namespace="5ff1006c-f000-4e83-9ee8-165c3886b8c8"/>
    <xsd:import namespace="793cd4d7-0b6a-4fb3-9164-29437693cf3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Note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f1006c-f000-4e83-9ee8-165c3886b8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Notes" ma:index="14" nillable="true" ma:displayName="Notes" ma:format="Dropdown" ma:internalName="Notes">
      <xsd:simpleType>
        <xsd:restriction base="dms:Text">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9f454f26-cca0-412b-bd0d-dd1164ab8008"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93cd4d7-0b6a-4fb3-9164-29437693cf3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87123917-0735-4ff7-9642-ab0afbb77e28}" ma:internalName="TaxCatchAll" ma:showField="CatchAllData" ma:web="793cd4d7-0b6a-4fb3-9164-29437693cf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93cd4d7-0b6a-4fb3-9164-29437693cf32">
      <UserInfo>
        <DisplayName>Liz Slape</DisplayName>
        <AccountId>19</AccountId>
        <AccountType/>
      </UserInfo>
      <UserInfo>
        <DisplayName>SharingLinks.b2789812-9860-4748-9269-c7aba23178c8.OrganizationView.6b7c103a-c272-48c0-a454-7061c8ec7749</DisplayName>
        <AccountId>165</AccountId>
        <AccountType/>
      </UserInfo>
      <UserInfo>
        <DisplayName>SharingLinks.1fab8597-14a8-4578-9331-8f32270f6a88.OrganizationView.fc7c1a55-5e21-4ad2-89b2-8c0aee2f127d</DisplayName>
        <AccountId>68</AccountId>
        <AccountType/>
      </UserInfo>
      <UserInfo>
        <DisplayName>Kristan Servidad</DisplayName>
        <AccountId>191</AccountId>
        <AccountType/>
      </UserInfo>
      <UserInfo>
        <DisplayName>Paul Kennedy</DisplayName>
        <AccountId>207</AccountId>
        <AccountType/>
      </UserInfo>
      <UserInfo>
        <DisplayName>Eric Pfleckl</DisplayName>
        <AccountId>329</AccountId>
        <AccountType/>
      </UserInfo>
      <UserInfo>
        <DisplayName>Jed Stabler</DisplayName>
        <AccountId>124</AccountId>
        <AccountType/>
      </UserInfo>
      <UserInfo>
        <DisplayName>Haley Snowden</DisplayName>
        <AccountId>14</AccountId>
        <AccountType/>
      </UserInfo>
      <UserInfo>
        <DisplayName>Kirk Ziehm</DisplayName>
        <AccountId>1208</AccountId>
        <AccountType/>
      </UserInfo>
      <UserInfo>
        <DisplayName>Stan Zylowski</DisplayName>
        <AccountId>23</AccountId>
        <AccountType/>
      </UserInfo>
      <UserInfo>
        <DisplayName>Dillon Word</DisplayName>
        <AccountId>797</AccountId>
        <AccountType/>
      </UserInfo>
      <UserInfo>
        <DisplayName>Evan Patterson</DisplayName>
        <AccountId>301</AccountId>
        <AccountType/>
      </UserInfo>
      <UserInfo>
        <DisplayName>Dillon Hohertz</DisplayName>
        <AccountId>788</AccountId>
        <AccountType/>
      </UserInfo>
      <UserInfo>
        <DisplayName>Mike Fuerstenau</DisplayName>
        <AccountId>1267</AccountId>
        <AccountType/>
      </UserInfo>
      <UserInfo>
        <DisplayName>Janet Reash</DisplayName>
        <AccountId>34</AccountId>
        <AccountType/>
      </UserInfo>
      <UserInfo>
        <DisplayName>Ryan Canto</DisplayName>
        <AccountId>72</AccountId>
        <AccountType/>
      </UserInfo>
      <UserInfo>
        <DisplayName>Jason McGinnis</DisplayName>
        <AccountId>1301</AccountId>
        <AccountType/>
      </UserInfo>
    </SharedWithUsers>
    <TaxCatchAll xmlns="793cd4d7-0b6a-4fb3-9164-29437693cf32" xsi:nil="true"/>
    <lcf76f155ced4ddcb4097134ff3c332f xmlns="5ff1006c-f000-4e83-9ee8-165c3886b8c8">
      <Terms xmlns="http://schemas.microsoft.com/office/infopath/2007/PartnerControls"/>
    </lcf76f155ced4ddcb4097134ff3c332f>
    <Notes xmlns="5ff1006c-f000-4e83-9ee8-165c3886b8c8" xsi:nil="true"/>
  </documentManagement>
</p:properties>
</file>

<file path=customXml/itemProps1.xml><?xml version="1.0" encoding="utf-8"?>
<ds:datastoreItem xmlns:ds="http://schemas.openxmlformats.org/officeDocument/2006/customXml" ds:itemID="{8CA07029-00C5-4A42-A8A0-C50FAA8B7985}">
  <ds:schemaRefs>
    <ds:schemaRef ds:uri="5ff1006c-f000-4e83-9ee8-165c3886b8c8"/>
    <ds:schemaRef ds:uri="793cd4d7-0b6a-4fb3-9164-29437693cf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6BA9B88-E971-451D-913A-304CB0587B0E}">
  <ds:schemaRefs>
    <ds:schemaRef ds:uri="http://schemas.microsoft.com/sharepoint/v3/contenttype/forms"/>
  </ds:schemaRefs>
</ds:datastoreItem>
</file>

<file path=customXml/itemProps3.xml><?xml version="1.0" encoding="utf-8"?>
<ds:datastoreItem xmlns:ds="http://schemas.openxmlformats.org/officeDocument/2006/customXml" ds:itemID="{485ACB0F-82AA-44EF-98BC-F5DD1437A50A}">
  <ds:schemaRefs>
    <ds:schemaRef ds:uri="5ff1006c-f000-4e83-9ee8-165c3886b8c8"/>
    <ds:schemaRef ds:uri="793cd4d7-0b6a-4fb3-9164-29437693cf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6587</TotalTime>
  <Words>1199</Words>
  <Application>Microsoft Office PowerPoint</Application>
  <PresentationFormat>Widescreen</PresentationFormat>
  <Paragraphs>173</Paragraphs>
  <Slides>16</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Century Gothic</vt:lpstr>
      <vt:lpstr>Roboto</vt:lpstr>
      <vt:lpstr>Roboto Light</vt:lpstr>
      <vt:lpstr>4_Office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colby@movista.com</dc:creator>
  <cp:lastModifiedBy>Lewis Barbari</cp:lastModifiedBy>
  <cp:revision>9</cp:revision>
  <dcterms:created xsi:type="dcterms:W3CDTF">2019-10-24T18:54:39Z</dcterms:created>
  <dcterms:modified xsi:type="dcterms:W3CDTF">2024-03-25T15:16:24Z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0x0101009F0962DC0B25194BB525A8B388FFF5C9</vt:lpwstr>
  </property>
  <property fmtid="{D5CDD505-2E9C-101B-9397-08002B2CF9AE}" pid="3" name="MediaServiceImageTags">
    <vt:lpwstr/>
  </property>
</Properties>
</file>